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070" r:id="rId2"/>
    <p:sldId id="5192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FF94EA92-600E-4534-989F-844A49654B39}">
          <p14:sldIdLst>
            <p14:sldId id="5070"/>
            <p14:sldId id="51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C7E7"/>
    <a:srgbClr val="44546A"/>
    <a:srgbClr val="FFFFFF"/>
    <a:srgbClr val="F117A3"/>
    <a:srgbClr val="CFD5EA"/>
    <a:srgbClr val="002060"/>
    <a:srgbClr val="C00000"/>
    <a:srgbClr val="4472C4"/>
    <a:srgbClr val="D5E3CF"/>
    <a:srgbClr val="EBF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28" autoAdjust="0"/>
    <p:restoredTop sz="81043" autoAdjust="0"/>
  </p:normalViewPr>
  <p:slideViewPr>
    <p:cSldViewPr snapToGrid="0">
      <p:cViewPr varScale="1">
        <p:scale>
          <a:sx n="69" d="100"/>
          <a:sy n="69" d="100"/>
        </p:scale>
        <p:origin x="628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2916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45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A7EEB-0257-4ED4-8DC2-0F52201AFBF9}" type="datetimeFigureOut">
              <a:rPr kumimoji="1" lang="ja-JP" altLang="en-US" smtClean="0"/>
              <a:t>2024/8/25</a:t>
            </a:fld>
            <a:endParaRPr kumimoji="1" lang="ja-JP" altLang="en-US"/>
          </a:p>
        </p:txBody>
      </p:sp>
      <p:sp>
        <p:nvSpPr>
          <p:cNvPr id="1146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47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7913F-D758-4629-BB9D-D012E30A7B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26137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38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7D95F0-7B02-409D-ACA8-795810C2066B}" type="datetimeFigureOut">
              <a:rPr kumimoji="1" lang="ja-JP" altLang="en-US" smtClean="0"/>
              <a:t>2024/8/25</a:t>
            </a:fld>
            <a:endParaRPr kumimoji="1" lang="ja-JP" altLang="en-US"/>
          </a:p>
        </p:txBody>
      </p:sp>
      <p:sp>
        <p:nvSpPr>
          <p:cNvPr id="1139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40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41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42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964208-72B0-48C6-ADF5-E96A823838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07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64208-72B0-48C6-ADF5-E96A8238387D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833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B17CB8-70A3-44C1-B1E7-47C723D1D78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480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タイトル 1"/>
          <p:cNvSpPr>
            <a:spLocks noGrp="1"/>
          </p:cNvSpPr>
          <p:nvPr>
            <p:ph type="title"/>
          </p:nvPr>
        </p:nvSpPr>
        <p:spPr>
          <a:xfrm>
            <a:off x="507999" y="0"/>
            <a:ext cx="11175999" cy="1325563"/>
          </a:xfrm>
        </p:spPr>
        <p:txBody>
          <a:bodyPr>
            <a:normAutofit/>
          </a:bodyPr>
          <a:lstStyle>
            <a:lvl1pPr>
              <a:defRPr sz="36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041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8000" y="1325563"/>
            <a:ext cx="11176000" cy="4833145"/>
          </a:xfrm>
        </p:spPr>
        <p:txBody>
          <a:bodyPr/>
          <a:lstStyle>
            <a:lvl1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  <a:lvl2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2pPr>
            <a:lvl3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3pPr>
            <a:lvl4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4pPr>
            <a:lvl5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4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663A-A730-4F6F-9F69-F69F0BD12E57}" type="datetime1">
              <a:rPr kumimoji="1" lang="ja-JP" altLang="en-US" smtClean="0"/>
              <a:t>2024/8/25</a:t>
            </a:fld>
            <a:endParaRPr kumimoji="1" lang="ja-JP" altLang="en-US"/>
          </a:p>
        </p:txBody>
      </p:sp>
      <p:sp>
        <p:nvSpPr>
          <p:cNvPr id="104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23FE-636E-4925-9074-D2E6671DF91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6" name="直線コネクタ 11">
            <a:extLst>
              <a:ext uri="{FF2B5EF4-FFF2-40B4-BE49-F238E27FC236}">
                <a16:creationId xmlns:a16="http://schemas.microsoft.com/office/drawing/2014/main" id="{EF335173-DD4C-4844-A603-0E8CF840A8FB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1025636"/>
            <a:ext cx="11772000" cy="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rgbClr val="002060"/>
                </a:gs>
                <a:gs pos="100000">
                  <a:srgbClr val="00206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6793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19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120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21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4F3F-20A4-44F9-8AC5-471A04C00000}" type="datetime1">
              <a:rPr kumimoji="1" lang="ja-JP" altLang="en-US" smtClean="0"/>
              <a:t>2024/8/25</a:t>
            </a:fld>
            <a:endParaRPr kumimoji="1" lang="ja-JP" altLang="en-US"/>
          </a:p>
        </p:txBody>
      </p:sp>
      <p:sp>
        <p:nvSpPr>
          <p:cNvPr id="1122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23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23FE-636E-4925-9074-D2E6671DF9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857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26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2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129C-DCEE-45F6-9CEC-6C569BED9D96}" type="datetime1">
              <a:rPr kumimoji="1" lang="ja-JP" altLang="en-US" smtClean="0"/>
              <a:t>2024/8/25</a:t>
            </a:fld>
            <a:endParaRPr kumimoji="1" lang="ja-JP" altLang="en-US"/>
          </a:p>
        </p:txBody>
      </p:sp>
      <p:sp>
        <p:nvSpPr>
          <p:cNvPr id="112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2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23FE-636E-4925-9074-D2E6671DF9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6841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32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9D1D-AF02-4A65-9AFB-ECB39D41332D}" type="datetime1">
              <a:rPr kumimoji="1" lang="ja-JP" altLang="en-US" smtClean="0"/>
              <a:t>2024/8/25</a:t>
            </a:fld>
            <a:endParaRPr kumimoji="1" lang="ja-JP" altLang="en-US"/>
          </a:p>
        </p:txBody>
      </p:sp>
      <p:sp>
        <p:nvSpPr>
          <p:cNvPr id="11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23FE-636E-4925-9074-D2E6671DF9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8785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タイトル 1"/>
          <p:cNvSpPr>
            <a:spLocks noGrp="1"/>
          </p:cNvSpPr>
          <p:nvPr>
            <p:ph type="title"/>
          </p:nvPr>
        </p:nvSpPr>
        <p:spPr>
          <a:xfrm>
            <a:off x="507999" y="0"/>
            <a:ext cx="11175999" cy="1325563"/>
          </a:xfrm>
        </p:spPr>
        <p:txBody>
          <a:bodyPr>
            <a:normAutofit/>
          </a:bodyPr>
          <a:lstStyle>
            <a:lvl1pPr>
              <a:defRPr sz="36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04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B2CED-2E16-48C0-902D-C50516F712B0}" type="datetime1">
              <a:rPr kumimoji="1" lang="ja-JP" altLang="en-US" smtClean="0"/>
              <a:t>2024/8/25</a:t>
            </a:fld>
            <a:endParaRPr kumimoji="1" lang="ja-JP" altLang="en-US"/>
          </a:p>
        </p:txBody>
      </p:sp>
      <p:sp>
        <p:nvSpPr>
          <p:cNvPr id="104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23FE-636E-4925-9074-D2E6671DF91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6" name="直線コネクタ 11">
            <a:extLst>
              <a:ext uri="{FF2B5EF4-FFF2-40B4-BE49-F238E27FC236}">
                <a16:creationId xmlns:a16="http://schemas.microsoft.com/office/drawing/2014/main" id="{EF335173-DD4C-4844-A603-0E8CF840A8FB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1025636"/>
            <a:ext cx="11772000" cy="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rgbClr val="002060"/>
                </a:gs>
                <a:gs pos="100000">
                  <a:srgbClr val="00206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1010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タイトル 1"/>
          <p:cNvSpPr>
            <a:spLocks noGrp="1"/>
          </p:cNvSpPr>
          <p:nvPr>
            <p:ph type="title"/>
          </p:nvPr>
        </p:nvSpPr>
        <p:spPr>
          <a:xfrm>
            <a:off x="507999" y="0"/>
            <a:ext cx="11175999" cy="1325563"/>
          </a:xfrm>
        </p:spPr>
        <p:txBody>
          <a:bodyPr>
            <a:normAutofit/>
          </a:bodyPr>
          <a:lstStyle>
            <a:lvl1pPr>
              <a:defRPr sz="36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4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B9D-B93A-4D1E-B65A-A5768F7049B9}" type="datetime1">
              <a:rPr kumimoji="1" lang="ja-JP" altLang="en-US" smtClean="0"/>
              <a:t>2024/8/25</a:t>
            </a:fld>
            <a:endParaRPr kumimoji="1" lang="ja-JP" altLang="en-US"/>
          </a:p>
        </p:txBody>
      </p:sp>
      <p:sp>
        <p:nvSpPr>
          <p:cNvPr id="104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23FE-636E-4925-9074-D2E6671DF9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483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0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05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5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4C215-7EED-472A-8B61-28E9744F6CFB}" type="datetime1">
              <a:rPr kumimoji="1" lang="ja-JP" altLang="en-US" smtClean="0"/>
              <a:t>2024/8/25</a:t>
            </a:fld>
            <a:endParaRPr kumimoji="1" lang="ja-JP" altLang="en-US"/>
          </a:p>
        </p:txBody>
      </p:sp>
      <p:sp>
        <p:nvSpPr>
          <p:cNvPr id="105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23FE-636E-4925-9074-D2E6671DF9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724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0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059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6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125E1-3727-41F8-8EFC-2BC4644019F3}" type="datetime1">
              <a:rPr kumimoji="1" lang="ja-JP" altLang="en-US" smtClean="0"/>
              <a:t>2024/8/25</a:t>
            </a:fld>
            <a:endParaRPr kumimoji="1" lang="ja-JP" altLang="en-US"/>
          </a:p>
        </p:txBody>
      </p:sp>
      <p:sp>
        <p:nvSpPr>
          <p:cNvPr id="106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23FE-636E-4925-9074-D2E6671DF9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284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タイトル 1"/>
          <p:cNvSpPr>
            <a:spLocks noGrp="1"/>
          </p:cNvSpPr>
          <p:nvPr>
            <p:ph type="title"/>
          </p:nvPr>
        </p:nvSpPr>
        <p:spPr>
          <a:xfrm>
            <a:off x="503106" y="6267"/>
            <a:ext cx="10669861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07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3107" y="1349583"/>
            <a:ext cx="5516693" cy="4351338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7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349583"/>
            <a:ext cx="5511800" cy="4351338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7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D314B-13A3-4324-8C56-5B6306EE3950}" type="datetime1">
              <a:rPr kumimoji="1" lang="ja-JP" altLang="en-US" smtClean="0"/>
              <a:t>2024/8/25</a:t>
            </a:fld>
            <a:endParaRPr kumimoji="1" lang="ja-JP" altLang="en-US"/>
          </a:p>
        </p:txBody>
      </p:sp>
      <p:sp>
        <p:nvSpPr>
          <p:cNvPr id="107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23FE-636E-4925-9074-D2E6671DF91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3" name="直線コネクタ 11">
            <a:extLst>
              <a:ext uri="{FF2B5EF4-FFF2-40B4-BE49-F238E27FC236}">
                <a16:creationId xmlns:a16="http://schemas.microsoft.com/office/drawing/2014/main" id="{854A725F-6846-4D09-9AB6-417DA0526DEF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1025636"/>
            <a:ext cx="11772000" cy="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rgbClr val="002060"/>
                </a:gs>
                <a:gs pos="100000">
                  <a:srgbClr val="00206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6253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03106" y="1364984"/>
            <a:ext cx="5494469" cy="823912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1085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106" y="2188896"/>
            <a:ext cx="5494469" cy="4000767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086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364984"/>
            <a:ext cx="5494468" cy="823912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87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199" y="2188896"/>
            <a:ext cx="5494467" cy="4000767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88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F302-E2A2-41BE-86A7-C8EBC3F19673}" type="datetime1">
              <a:rPr kumimoji="1" lang="ja-JP" altLang="en-US" smtClean="0"/>
              <a:t>2024/8/25</a:t>
            </a:fld>
            <a:endParaRPr kumimoji="1" lang="ja-JP" altLang="en-US"/>
          </a:p>
        </p:txBody>
      </p:sp>
      <p:sp>
        <p:nvSpPr>
          <p:cNvPr id="1089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0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23FE-636E-4925-9074-D2E6671DF91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0757AA01-CD98-43E8-8AE5-B65696D22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106" y="6267"/>
            <a:ext cx="10669861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cxnSp>
        <p:nvCxnSpPr>
          <p:cNvPr id="11" name="直線コネクタ 13">
            <a:extLst>
              <a:ext uri="{FF2B5EF4-FFF2-40B4-BE49-F238E27FC236}">
                <a16:creationId xmlns:a16="http://schemas.microsoft.com/office/drawing/2014/main" id="{7EF4FD5A-7715-4A94-8C46-F03E309FB8F8}"/>
              </a:ext>
            </a:extLst>
          </p:cNvPr>
          <p:cNvCxnSpPr>
            <a:cxnSpLocks/>
          </p:cNvCxnSpPr>
          <p:nvPr userDrawn="1"/>
        </p:nvCxnSpPr>
        <p:spPr>
          <a:xfrm>
            <a:off x="491653" y="1027682"/>
            <a:ext cx="11196000" cy="0"/>
          </a:xfrm>
          <a:prstGeom prst="line">
            <a:avLst/>
          </a:prstGeom>
          <a:ln w="38100">
            <a:solidFill>
              <a:srgbClr val="2535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8">
            <a:extLst>
              <a:ext uri="{FF2B5EF4-FFF2-40B4-BE49-F238E27FC236}">
                <a16:creationId xmlns:a16="http://schemas.microsoft.com/office/drawing/2014/main" id="{F569DDE8-B71C-4034-8E55-67BB624B0C35}"/>
              </a:ext>
            </a:extLst>
          </p:cNvPr>
          <p:cNvCxnSpPr/>
          <p:nvPr userDrawn="1"/>
        </p:nvCxnSpPr>
        <p:spPr>
          <a:xfrm>
            <a:off x="11430929" y="789183"/>
            <a:ext cx="257961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9">
            <a:extLst>
              <a:ext uri="{FF2B5EF4-FFF2-40B4-BE49-F238E27FC236}">
                <a16:creationId xmlns:a16="http://schemas.microsoft.com/office/drawing/2014/main" id="{A55433B2-7D79-4199-A1F0-7252F0218DD5}"/>
              </a:ext>
            </a:extLst>
          </p:cNvPr>
          <p:cNvCxnSpPr/>
          <p:nvPr userDrawn="1"/>
        </p:nvCxnSpPr>
        <p:spPr>
          <a:xfrm>
            <a:off x="11172968" y="903483"/>
            <a:ext cx="515920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1">
            <a:extLst>
              <a:ext uri="{FF2B5EF4-FFF2-40B4-BE49-F238E27FC236}">
                <a16:creationId xmlns:a16="http://schemas.microsoft.com/office/drawing/2014/main" id="{2C8CDB76-4EB3-4D50-931A-ECA8CE0857ED}"/>
              </a:ext>
            </a:extLst>
          </p:cNvPr>
          <p:cNvCxnSpPr/>
          <p:nvPr userDrawn="1"/>
        </p:nvCxnSpPr>
        <p:spPr>
          <a:xfrm>
            <a:off x="11430929" y="789183"/>
            <a:ext cx="257961" cy="0"/>
          </a:xfrm>
          <a:prstGeom prst="line">
            <a:avLst/>
          </a:prstGeom>
          <a:ln w="38100">
            <a:solidFill>
              <a:srgbClr val="2535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2">
            <a:extLst>
              <a:ext uri="{FF2B5EF4-FFF2-40B4-BE49-F238E27FC236}">
                <a16:creationId xmlns:a16="http://schemas.microsoft.com/office/drawing/2014/main" id="{6DF05D3E-EFD2-4C7A-AAEC-E754C996FA5B}"/>
              </a:ext>
            </a:extLst>
          </p:cNvPr>
          <p:cNvCxnSpPr/>
          <p:nvPr userDrawn="1"/>
        </p:nvCxnSpPr>
        <p:spPr>
          <a:xfrm>
            <a:off x="11172968" y="903483"/>
            <a:ext cx="515920" cy="0"/>
          </a:xfrm>
          <a:prstGeom prst="line">
            <a:avLst/>
          </a:prstGeom>
          <a:ln w="38100">
            <a:solidFill>
              <a:srgbClr val="2535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7809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7357-AD9A-40B6-9102-7E5C4C9271B9}" type="datetime1">
              <a:rPr kumimoji="1" lang="ja-JP" altLang="en-US" smtClean="0"/>
              <a:t>2024/8/25</a:t>
            </a:fld>
            <a:endParaRPr kumimoji="1" lang="ja-JP" altLang="en-US"/>
          </a:p>
        </p:txBody>
      </p:sp>
      <p:sp>
        <p:nvSpPr>
          <p:cNvPr id="109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23FE-636E-4925-9074-D2E6671DF9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296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1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1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1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1A1EB-9455-47D3-B473-ACFB7DBE887F}" type="datetime1">
              <a:rPr kumimoji="1" lang="ja-JP" altLang="en-US" smtClean="0"/>
              <a:t>2024/8/25</a:t>
            </a:fld>
            <a:endParaRPr kumimoji="1" lang="ja-JP" altLang="en-US"/>
          </a:p>
        </p:txBody>
      </p:sp>
      <p:sp>
        <p:nvSpPr>
          <p:cNvPr id="111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1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23FE-636E-4925-9074-D2E6671DF9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419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fld id="{BD6DEF3D-D104-4332-AE62-B6ADDE51EDA6}" type="datetime1">
              <a:rPr lang="ja-JP" altLang="en-US" smtClean="0"/>
              <a:t>2024/8/25</a:t>
            </a:fld>
            <a:endParaRPr lang="ja-JP" altLang="en-US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fld id="{9E9623FE-636E-4925-9074-D2E6671DF913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13E000D-A707-F6EB-77EE-E30F8DF1B541}"/>
              </a:ext>
            </a:extLst>
          </p:cNvPr>
          <p:cNvSpPr txBox="1"/>
          <p:nvPr userDrawn="1"/>
        </p:nvSpPr>
        <p:spPr>
          <a:xfrm>
            <a:off x="123396" y="6627168"/>
            <a:ext cx="124745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©2024 Eiji Kano</a:t>
            </a:r>
            <a:endParaRPr kumimoji="1" lang="ja-JP" altLang="en-US" sz="900" i="1" dirty="0">
              <a:solidFill>
                <a:schemeClr val="tx2">
                  <a:lumMod val="60000"/>
                  <a:lumOff val="4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392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7" r:id="rId2"/>
    <p:sldLayoutId id="2147483663" r:id="rId3"/>
    <p:sldLayoutId id="2147483651" r:id="rId4"/>
    <p:sldLayoutId id="2147483660" r:id="rId5"/>
    <p:sldLayoutId id="2147483652" r:id="rId6"/>
    <p:sldLayoutId id="2147483653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二等辺三角形 5">
            <a:extLst>
              <a:ext uri="{FF2B5EF4-FFF2-40B4-BE49-F238E27FC236}">
                <a16:creationId xmlns:a16="http://schemas.microsoft.com/office/drawing/2014/main" id="{4EB198DC-CC86-D6F8-2240-8A4C909580B3}"/>
              </a:ext>
            </a:extLst>
          </p:cNvPr>
          <p:cNvSpPr/>
          <p:nvPr/>
        </p:nvSpPr>
        <p:spPr>
          <a:xfrm rot="16200000">
            <a:off x="2476032" y="-1055740"/>
            <a:ext cx="5408640" cy="9860009"/>
          </a:xfrm>
          <a:prstGeom prst="triangl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50000"/>
                </a:schemeClr>
              </a:gs>
              <a:gs pos="50000">
                <a:schemeClr val="accent1">
                  <a:tint val="44500"/>
                  <a:satMod val="160000"/>
                  <a:alpha val="50000"/>
                </a:schemeClr>
              </a:gs>
              <a:gs pos="100000">
                <a:schemeClr val="accent1">
                  <a:tint val="23500"/>
                  <a:satMod val="160000"/>
                  <a:alpha val="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6CBB3-DBCA-3856-DA9F-39F7BB1AE5BD}"/>
              </a:ext>
            </a:extLst>
          </p:cNvPr>
          <p:cNvSpPr/>
          <p:nvPr/>
        </p:nvSpPr>
        <p:spPr>
          <a:xfrm>
            <a:off x="4193185" y="1169948"/>
            <a:ext cx="1789503" cy="5408641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F07CB49-1853-311B-C2C6-181D719C3201}"/>
              </a:ext>
            </a:extLst>
          </p:cNvPr>
          <p:cNvSpPr/>
          <p:nvPr/>
        </p:nvSpPr>
        <p:spPr>
          <a:xfrm>
            <a:off x="6165576" y="1169947"/>
            <a:ext cx="1789503" cy="5408641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8F237F8-FEEF-7AE8-71DD-B64E57300230}"/>
              </a:ext>
            </a:extLst>
          </p:cNvPr>
          <p:cNvSpPr/>
          <p:nvPr/>
        </p:nvSpPr>
        <p:spPr>
          <a:xfrm>
            <a:off x="8137965" y="1169947"/>
            <a:ext cx="1789503" cy="5408641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45CE029-C702-B75E-FA28-EFA85F297C41}"/>
              </a:ext>
            </a:extLst>
          </p:cNvPr>
          <p:cNvSpPr/>
          <p:nvPr/>
        </p:nvSpPr>
        <p:spPr>
          <a:xfrm>
            <a:off x="248405" y="1169945"/>
            <a:ext cx="1789503" cy="5408641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7FD57387-BCFA-EF70-25FF-3E5076159C39}"/>
              </a:ext>
            </a:extLst>
          </p:cNvPr>
          <p:cNvSpPr/>
          <p:nvPr/>
        </p:nvSpPr>
        <p:spPr>
          <a:xfrm>
            <a:off x="2220794" y="1169946"/>
            <a:ext cx="1789503" cy="5408641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矢印: 五方向 12">
            <a:extLst>
              <a:ext uri="{FF2B5EF4-FFF2-40B4-BE49-F238E27FC236}">
                <a16:creationId xmlns:a16="http://schemas.microsoft.com/office/drawing/2014/main" id="{3D039F8E-DA1F-9E2A-1449-0CEAC791B583}"/>
              </a:ext>
            </a:extLst>
          </p:cNvPr>
          <p:cNvSpPr/>
          <p:nvPr/>
        </p:nvSpPr>
        <p:spPr>
          <a:xfrm>
            <a:off x="2225322" y="691056"/>
            <a:ext cx="1976158" cy="360000"/>
          </a:xfrm>
          <a:prstGeom prst="homePlate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原因①</a:t>
            </a:r>
          </a:p>
        </p:txBody>
      </p:sp>
      <p:sp>
        <p:nvSpPr>
          <p:cNvPr id="38" name="矢印: 五方向 37">
            <a:extLst>
              <a:ext uri="{FF2B5EF4-FFF2-40B4-BE49-F238E27FC236}">
                <a16:creationId xmlns:a16="http://schemas.microsoft.com/office/drawing/2014/main" id="{A6AD9C59-F656-6982-623B-2FC69E9BEA59}"/>
              </a:ext>
            </a:extLst>
          </p:cNvPr>
          <p:cNvSpPr/>
          <p:nvPr/>
        </p:nvSpPr>
        <p:spPr>
          <a:xfrm>
            <a:off x="4191582" y="691053"/>
            <a:ext cx="1976158" cy="360000"/>
          </a:xfrm>
          <a:prstGeom prst="homePlate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原因②</a:t>
            </a:r>
          </a:p>
        </p:txBody>
      </p:sp>
      <p:sp>
        <p:nvSpPr>
          <p:cNvPr id="39" name="矢印: 五方向 38">
            <a:extLst>
              <a:ext uri="{FF2B5EF4-FFF2-40B4-BE49-F238E27FC236}">
                <a16:creationId xmlns:a16="http://schemas.microsoft.com/office/drawing/2014/main" id="{A6921D2C-3A1E-9D65-EFE2-D761F7CC20F4}"/>
              </a:ext>
            </a:extLst>
          </p:cNvPr>
          <p:cNvSpPr/>
          <p:nvPr/>
        </p:nvSpPr>
        <p:spPr>
          <a:xfrm>
            <a:off x="6157842" y="691050"/>
            <a:ext cx="1976158" cy="360000"/>
          </a:xfrm>
          <a:prstGeom prst="homePlate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原因③</a:t>
            </a:r>
          </a:p>
        </p:txBody>
      </p:sp>
      <p:sp>
        <p:nvSpPr>
          <p:cNvPr id="40" name="矢印: 五方向 39">
            <a:extLst>
              <a:ext uri="{FF2B5EF4-FFF2-40B4-BE49-F238E27FC236}">
                <a16:creationId xmlns:a16="http://schemas.microsoft.com/office/drawing/2014/main" id="{5DE198DF-8888-C654-362C-B38962DACE78}"/>
              </a:ext>
            </a:extLst>
          </p:cNvPr>
          <p:cNvSpPr/>
          <p:nvPr/>
        </p:nvSpPr>
        <p:spPr>
          <a:xfrm>
            <a:off x="8124102" y="691047"/>
            <a:ext cx="1976158" cy="360000"/>
          </a:xfrm>
          <a:prstGeom prst="homePlate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原因④</a:t>
            </a:r>
          </a:p>
        </p:txBody>
      </p:sp>
      <p:sp>
        <p:nvSpPr>
          <p:cNvPr id="41" name="矢印: 五方向 40">
            <a:extLst>
              <a:ext uri="{FF2B5EF4-FFF2-40B4-BE49-F238E27FC236}">
                <a16:creationId xmlns:a16="http://schemas.microsoft.com/office/drawing/2014/main" id="{8EA51A26-C02F-9C94-554D-E78C9655E27E}"/>
              </a:ext>
            </a:extLst>
          </p:cNvPr>
          <p:cNvSpPr/>
          <p:nvPr/>
        </p:nvSpPr>
        <p:spPr>
          <a:xfrm>
            <a:off x="244215" y="686744"/>
            <a:ext cx="1976158" cy="360000"/>
          </a:xfrm>
          <a:prstGeom prst="homePlate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問題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7A90B98-02F8-AAA7-2734-C572DBA7A07E}"/>
              </a:ext>
            </a:extLst>
          </p:cNvPr>
          <p:cNvSpPr/>
          <p:nvPr/>
        </p:nvSpPr>
        <p:spPr>
          <a:xfrm>
            <a:off x="249382" y="3429000"/>
            <a:ext cx="1773382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4BB9C8F-6EDB-B8A8-92D6-18B824B364DF}"/>
              </a:ext>
            </a:extLst>
          </p:cNvPr>
          <p:cNvSpPr/>
          <p:nvPr/>
        </p:nvSpPr>
        <p:spPr>
          <a:xfrm>
            <a:off x="2223654" y="3429000"/>
            <a:ext cx="1773382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698D637-AFBC-556A-6DE5-B7CC45FFC556}"/>
              </a:ext>
            </a:extLst>
          </p:cNvPr>
          <p:cNvSpPr/>
          <p:nvPr/>
        </p:nvSpPr>
        <p:spPr>
          <a:xfrm>
            <a:off x="4197926" y="3429000"/>
            <a:ext cx="1773382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58B6CA5-97EE-2665-C11D-0A2FD92E292F}"/>
              </a:ext>
            </a:extLst>
          </p:cNvPr>
          <p:cNvSpPr/>
          <p:nvPr/>
        </p:nvSpPr>
        <p:spPr>
          <a:xfrm>
            <a:off x="6172198" y="3429000"/>
            <a:ext cx="1773382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E67B700-30FF-5054-2EA6-4C2FEDFB92B8}"/>
              </a:ext>
            </a:extLst>
          </p:cNvPr>
          <p:cNvSpPr/>
          <p:nvPr/>
        </p:nvSpPr>
        <p:spPr>
          <a:xfrm>
            <a:off x="8146470" y="3429000"/>
            <a:ext cx="1773382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D2B2E465-1AC0-913E-DF2D-1CC7A6EF3F6A}"/>
              </a:ext>
            </a:extLst>
          </p:cNvPr>
          <p:cNvCxnSpPr>
            <a:stCxn id="4" idx="3"/>
            <a:endCxn id="5" idx="1"/>
          </p:cNvCxnSpPr>
          <p:nvPr/>
        </p:nvCxnSpPr>
        <p:spPr>
          <a:xfrm>
            <a:off x="2022764" y="3886200"/>
            <a:ext cx="200890" cy="0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A082FFC7-3C84-89D7-9222-86A4AB81485D}"/>
              </a:ext>
            </a:extLst>
          </p:cNvPr>
          <p:cNvCxnSpPr>
            <a:cxnSpLocks/>
            <a:stCxn id="5" idx="3"/>
            <a:endCxn id="7" idx="1"/>
          </p:cNvCxnSpPr>
          <p:nvPr/>
        </p:nvCxnSpPr>
        <p:spPr>
          <a:xfrm>
            <a:off x="3997036" y="3886200"/>
            <a:ext cx="200890" cy="0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BB20604D-63D0-F881-C0AB-B1A1B82BDA6B}"/>
              </a:ext>
            </a:extLst>
          </p:cNvPr>
          <p:cNvCxnSpPr>
            <a:cxnSpLocks/>
            <a:stCxn id="7" idx="3"/>
            <a:endCxn id="14" idx="1"/>
          </p:cNvCxnSpPr>
          <p:nvPr/>
        </p:nvCxnSpPr>
        <p:spPr>
          <a:xfrm>
            <a:off x="5971308" y="3886200"/>
            <a:ext cx="200890" cy="0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D3092A2D-1DFF-3328-1714-6D66932D15BD}"/>
              </a:ext>
            </a:extLst>
          </p:cNvPr>
          <p:cNvCxnSpPr>
            <a:cxnSpLocks/>
            <a:stCxn id="14" idx="3"/>
            <a:endCxn id="15" idx="1"/>
          </p:cNvCxnSpPr>
          <p:nvPr/>
        </p:nvCxnSpPr>
        <p:spPr>
          <a:xfrm>
            <a:off x="7945580" y="3886200"/>
            <a:ext cx="200890" cy="0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タイトル 1">
            <a:extLst>
              <a:ext uri="{FF2B5EF4-FFF2-40B4-BE49-F238E27FC236}">
                <a16:creationId xmlns:a16="http://schemas.microsoft.com/office/drawing/2014/main" id="{41B6792E-0279-A33D-2490-7AB9BFD5182E}"/>
              </a:ext>
            </a:extLst>
          </p:cNvPr>
          <p:cNvSpPr txBox="1">
            <a:spLocks/>
          </p:cNvSpPr>
          <p:nvPr/>
        </p:nvSpPr>
        <p:spPr>
          <a:xfrm>
            <a:off x="3717986" y="116099"/>
            <a:ext cx="5522634" cy="456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現在の問題</a:t>
            </a:r>
            <a:r>
              <a:rPr lang="ja-JP" altLang="en-US" sz="20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sz="20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		</a:t>
            </a:r>
            <a:endParaRPr lang="ja-JP" altLang="en-US" sz="2000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1EB23C74-374E-7EED-D1CC-BB3ABB24933E}"/>
              </a:ext>
            </a:extLst>
          </p:cNvPr>
          <p:cNvSpPr txBox="1"/>
          <p:nvPr/>
        </p:nvSpPr>
        <p:spPr>
          <a:xfrm>
            <a:off x="8602912" y="159459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お名前</a:t>
            </a:r>
            <a:r>
              <a:rPr kumimoji="1" lang="ja-JP" altLang="en-US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</a:t>
            </a:r>
            <a:endParaRPr kumimoji="1" lang="zh-TW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20EFBEED-A5F5-291F-4C14-1192838420EF}"/>
              </a:ext>
            </a:extLst>
          </p:cNvPr>
          <p:cNvSpPr/>
          <p:nvPr/>
        </p:nvSpPr>
        <p:spPr>
          <a:xfrm>
            <a:off x="0" y="0"/>
            <a:ext cx="3476445" cy="43222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108000" rtlCol="0" anchor="ctr">
            <a:spAutoFit/>
          </a:bodyPr>
          <a:lstStyle/>
          <a:p>
            <a:pPr algn="ctr"/>
            <a:r>
              <a:rPr kumimoji="1"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ワークシート：ロジックツリー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440593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72DDDB9-FCDC-97BC-201B-4983BE4CC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9E443-F246-49B5-87E4-F55D699639A4}" type="slidenum">
              <a:rPr kumimoji="1" lang="zh-TW" altLang="en-US" smtClean="0"/>
              <a:t>1</a:t>
            </a:fld>
            <a:endParaRPr kumimoji="1" lang="zh-TW" alt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1D55F9E-A628-5C34-53CD-13A48384F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966" y="4932218"/>
            <a:ext cx="10540068" cy="1303321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【著作権に関する留意事項】</a:t>
            </a:r>
            <a:br>
              <a:rPr kumimoji="0" lang="ja-JP" altLang="ja-JP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0" lang="ja-JP" altLang="ja-JP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　この教材の著作権は、</a:t>
            </a:r>
            <a:r>
              <a:rPr kumimoji="0" lang="ja-JP" altLang="en-US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有限会社ディーズリンク</a:t>
            </a:r>
            <a:r>
              <a:rPr kumimoji="0" lang="ja-JP" altLang="ja-JP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に帰属しています。無断使用は著作権侵害に当たりますので、</a:t>
            </a:r>
            <a:r>
              <a:rPr kumimoji="0" lang="ja-JP" altLang="en-US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「行政課題解決ツールボックス　利用条件」</a:t>
            </a:r>
            <a:r>
              <a:rPr kumimoji="0" lang="ja-JP" altLang="ja-JP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に記載の事項を遵守し、適切に取扱いいただきますようよろしくお願いいたします。</a:t>
            </a:r>
            <a:endParaRPr kumimoji="0" lang="ja-JP" altLang="ja-JP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022007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89331</TotalTime>
  <Words>84</Words>
  <Application>Microsoft Office PowerPoint</Application>
  <PresentationFormat>ワイド画面</PresentationFormat>
  <Paragraphs>12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BIZ UDPゴシック</vt:lpstr>
      <vt:lpstr>メイリオ</vt:lpstr>
      <vt:lpstr>游ゴシック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官民データ活用推進基本法がもたらす 行政のデジタル変革</dc:title>
  <dc:creator>狩野英司</dc:creator>
  <cp:lastModifiedBy>kn</cp:lastModifiedBy>
  <cp:revision>2582</cp:revision>
  <cp:lastPrinted>2019-05-25T02:33:06Z</cp:lastPrinted>
  <dcterms:created xsi:type="dcterms:W3CDTF">2017-07-24T17:03:21Z</dcterms:created>
  <dcterms:modified xsi:type="dcterms:W3CDTF">2024-08-24T19:27:22Z</dcterms:modified>
</cp:coreProperties>
</file>