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64E571A-76E9-1A32-2093-F9F8AF69D977}" name="Jiro Fukuda" initials="JF" userId="09370dde824b70cd" providerId="Windows Live"/>
  <p188:author id="{916E154A-6B20-1F48-EDF6-317A00A3FB29}" name="英司 狩野" initials="英狩" userId="d7358cc3e131e28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39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C3FB8-56D2-459C-AA94-157C479568F5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CE8AC-F997-46F3-8F22-7064C234C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31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DD128-5FB0-4461-8D98-9FE5BDE934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8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9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7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16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7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5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2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9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8E7F-7B05-43C0-BE0D-5BF46F7642E8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10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50AE4F8-3E0D-7686-8D73-C8CDB9A1B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課題解決ツールボックス　実践ガイド</a:t>
            </a:r>
            <a:br>
              <a:rPr lang="en-US" altLang="ja-JP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br>
              <a:rPr lang="ja-JP" altLang="en-US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9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CVCA</a:t>
            </a:r>
            <a:br>
              <a:rPr lang="en-US" altLang="ja-JP" sz="5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（顧客価値連鎖分析</a:t>
            </a:r>
            <a:r>
              <a:rPr lang="en-US" altLang="ja-JP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:</a:t>
            </a:r>
            <a:r>
              <a:rPr lang="ja-JP" altLang="en-US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Customer Value Chain Analysis</a:t>
            </a:r>
            <a:r>
              <a:rPr lang="ja-JP" altLang="en-US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br>
              <a:rPr lang="en-US" altLang="ja-JP" sz="27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ワークシート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887A78B-9E16-4758-9936-B65AB7E2F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月版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福田次郎（横浜市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CIO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補佐監）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1AA4F2E-E2C0-B77D-AC3B-D012C7FCCEE1}"/>
              </a:ext>
            </a:extLst>
          </p:cNvPr>
          <p:cNvSpPr txBox="1"/>
          <p:nvPr/>
        </p:nvSpPr>
        <p:spPr>
          <a:xfrm>
            <a:off x="1791284" y="6550223"/>
            <a:ext cx="86094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4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「課題解決ツールボックス ご利用条件」に準拠してご利用ください。</a:t>
            </a:r>
            <a:r>
              <a:rPr lang="en-US" altLang="ja-JP" sz="14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(</a:t>
            </a:r>
            <a:r>
              <a:rPr lang="en-US" altLang="ja-JP" sz="1400" u="sng" kern="100" dirty="0">
                <a:solidFill>
                  <a:srgbClr val="467886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https://gov-toolbox.jp/#terms</a:t>
            </a:r>
            <a:r>
              <a:rPr lang="en-US" altLang="ja-JP" sz="14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14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54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FBEED-A5F5-291F-4C14-1192838420EF}"/>
              </a:ext>
            </a:extLst>
          </p:cNvPr>
          <p:cNvSpPr/>
          <p:nvPr/>
        </p:nvSpPr>
        <p:spPr>
          <a:xfrm>
            <a:off x="0" y="0"/>
            <a:ext cx="4826301" cy="4322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rtlCol="0" anchor="ctr">
            <a:spAutoFit/>
          </a:bodyPr>
          <a:lstStyle/>
          <a:p>
            <a:r>
              <a:rPr kumimoji="1"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ワークシート：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CVCA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1533919" y="2462848"/>
            <a:ext cx="1650249" cy="1082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</a:t>
            </a:r>
            <a:endParaRPr kumimoji="1" lang="ja-JP" alt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4267200" y="2462848"/>
            <a:ext cx="1650249" cy="1082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◇◇◇◇</a:t>
            </a:r>
            <a:endParaRPr kumimoji="1" lang="ja-JP" altLang="en-US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3281435" y="2824494"/>
            <a:ext cx="833365" cy="52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3281435" y="3140852"/>
            <a:ext cx="833365" cy="52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184168" y="2406710"/>
            <a:ext cx="1079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①□□□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58367" y="3192726"/>
            <a:ext cx="1272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\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△△△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74523" y="688927"/>
            <a:ext cx="4366688" cy="42711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ステークホルダー（人や組織）を円または四角で表し、名称を記入します。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ステークホルダー間でやりとりされる、「物品」「金銭」「サービス」「情報」などの「取引」を、その方向で矢印で表し、内容を記載します。金銭は「￥」を付けると良いでしょう。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流れが判るように「取引」の順序に番号をつけます。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検討しているサービスを提供する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主体（例えば、当該行政サービスを提供する担当部署）を中心に、関係者を周辺に配置すると描きやすくなります。</a:t>
            </a:r>
            <a:endParaRPr kumimoji="1"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サービスの受益者だけでなく、サービスの提供に不可欠な関係者、サービスに関わると良い関係者など、必要なステークホルダーを過不足なく追記します。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38492"/>
              </p:ext>
            </p:extLst>
          </p:nvPr>
        </p:nvGraphicFramePr>
        <p:xfrm>
          <a:off x="4914901" y="216110"/>
          <a:ext cx="64988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8872">
                  <a:extLst>
                    <a:ext uri="{9D8B030D-6E8A-4147-A177-3AD203B41FA5}">
                      <a16:colId xmlns:a16="http://schemas.microsoft.com/office/drawing/2014/main" val="46823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プロジェクト名：　　　　　　　  日付：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NAME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177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6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228</Words>
  <Application>Microsoft Office PowerPoint</Application>
  <PresentationFormat>ワイド画面</PresentationFormat>
  <Paragraphs>16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課題解決ツールボックス　実践ガイド  CVCA （顧客価値連鎖分析: Customer Value Chain Analysis） ワークシート</vt:lpstr>
      <vt:lpstr>PowerPoint プレゼンテーション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 次郎</dc:creator>
  <cp:lastModifiedBy>Eiji Kano</cp:lastModifiedBy>
  <cp:revision>19</cp:revision>
  <dcterms:created xsi:type="dcterms:W3CDTF">2025-01-15T05:34:38Z</dcterms:created>
  <dcterms:modified xsi:type="dcterms:W3CDTF">2025-03-31T00:32:47Z</dcterms:modified>
</cp:coreProperties>
</file>