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5499" r:id="rId2"/>
    <p:sldId id="5296" r:id="rId3"/>
    <p:sldId id="5114"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7C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12C9BB-4E12-4860-B186-279B4CFF9201}" v="5" dt="2025-09-15T21:17:16.30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860" autoAdjust="0"/>
    <p:restoredTop sz="94660"/>
  </p:normalViewPr>
  <p:slideViewPr>
    <p:cSldViewPr snapToGrid="0">
      <p:cViewPr varScale="1">
        <p:scale>
          <a:sx n="69" d="100"/>
          <a:sy n="69" d="100"/>
        </p:scale>
        <p:origin x="48" y="96"/>
      </p:cViewPr>
      <p:guideLst/>
    </p:cSldViewPr>
  </p:slideViewPr>
  <p:notesTextViewPr>
    <p:cViewPr>
      <p:scale>
        <a:sx n="3" d="2"/>
        <a:sy n="3" d="2"/>
      </p:scale>
      <p:origin x="0" y="0"/>
    </p:cViewPr>
  </p:notesTextViewPr>
  <p:notesViewPr>
    <p:cSldViewPr snapToGrid="0">
      <p:cViewPr varScale="1">
        <p:scale>
          <a:sx n="48" d="100"/>
          <a:sy n="48" d="100"/>
        </p:scale>
        <p:origin x="2684"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狩野英司" userId="08f115db-3b4a-419e-b380-0c8fc6ac7a36" providerId="ADAL" clId="{A32C7BAF-9BCE-4491-9A69-1CDB028A7762}"/>
    <pc:docChg chg="custSel addSld delSld modSld modMainMaster delSection modSection">
      <pc:chgData name="狩野英司" userId="08f115db-3b4a-419e-b380-0c8fc6ac7a36" providerId="ADAL" clId="{A32C7BAF-9BCE-4491-9A69-1CDB028A7762}" dt="2025-09-27T18:32:35.333" v="26" actId="20578"/>
      <pc:docMkLst>
        <pc:docMk/>
      </pc:docMkLst>
      <pc:sldChg chg="del">
        <pc:chgData name="狩野英司" userId="08f115db-3b4a-419e-b380-0c8fc6ac7a36" providerId="ADAL" clId="{A32C7BAF-9BCE-4491-9A69-1CDB028A7762}" dt="2025-09-15T17:38:13.649" v="2" actId="47"/>
        <pc:sldMkLst>
          <pc:docMk/>
          <pc:sldMk cId="665006684" sldId="4398"/>
        </pc:sldMkLst>
      </pc:sldChg>
      <pc:sldChg chg="del">
        <pc:chgData name="狩野英司" userId="08f115db-3b4a-419e-b380-0c8fc6ac7a36" providerId="ADAL" clId="{A32C7BAF-9BCE-4491-9A69-1CDB028A7762}" dt="2025-09-15T17:38:13.649" v="2" actId="47"/>
        <pc:sldMkLst>
          <pc:docMk/>
          <pc:sldMk cId="3431248374" sldId="4514"/>
        </pc:sldMkLst>
      </pc:sldChg>
      <pc:sldChg chg="del">
        <pc:chgData name="狩野英司" userId="08f115db-3b4a-419e-b380-0c8fc6ac7a36" providerId="ADAL" clId="{A32C7BAF-9BCE-4491-9A69-1CDB028A7762}" dt="2025-09-15T17:38:13.649" v="2" actId="47"/>
        <pc:sldMkLst>
          <pc:docMk/>
          <pc:sldMk cId="1322871488" sldId="4517"/>
        </pc:sldMkLst>
      </pc:sldChg>
      <pc:sldChg chg="del">
        <pc:chgData name="狩野英司" userId="08f115db-3b4a-419e-b380-0c8fc6ac7a36" providerId="ADAL" clId="{A32C7BAF-9BCE-4491-9A69-1CDB028A7762}" dt="2025-09-15T17:38:13.649" v="2" actId="47"/>
        <pc:sldMkLst>
          <pc:docMk/>
          <pc:sldMk cId="668924429" sldId="4518"/>
        </pc:sldMkLst>
      </pc:sldChg>
      <pc:sldChg chg="del">
        <pc:chgData name="狩野英司" userId="08f115db-3b4a-419e-b380-0c8fc6ac7a36" providerId="ADAL" clId="{A32C7BAF-9BCE-4491-9A69-1CDB028A7762}" dt="2025-09-15T17:38:13.649" v="2" actId="47"/>
        <pc:sldMkLst>
          <pc:docMk/>
          <pc:sldMk cId="3310634132" sldId="4521"/>
        </pc:sldMkLst>
      </pc:sldChg>
      <pc:sldChg chg="del">
        <pc:chgData name="狩野英司" userId="08f115db-3b4a-419e-b380-0c8fc6ac7a36" providerId="ADAL" clId="{A32C7BAF-9BCE-4491-9A69-1CDB028A7762}" dt="2025-09-15T17:38:07.938" v="1" actId="47"/>
        <pc:sldMkLst>
          <pc:docMk/>
          <pc:sldMk cId="1694232275" sldId="4530"/>
        </pc:sldMkLst>
      </pc:sldChg>
      <pc:sldChg chg="del">
        <pc:chgData name="狩野英司" userId="08f115db-3b4a-419e-b380-0c8fc6ac7a36" providerId="ADAL" clId="{A32C7BAF-9BCE-4491-9A69-1CDB028A7762}" dt="2025-09-15T17:38:13.649" v="2" actId="47"/>
        <pc:sldMkLst>
          <pc:docMk/>
          <pc:sldMk cId="4164542733" sldId="4825"/>
        </pc:sldMkLst>
      </pc:sldChg>
      <pc:sldChg chg="del">
        <pc:chgData name="狩野英司" userId="08f115db-3b4a-419e-b380-0c8fc6ac7a36" providerId="ADAL" clId="{A32C7BAF-9BCE-4491-9A69-1CDB028A7762}" dt="2025-09-15T17:38:13.649" v="2" actId="47"/>
        <pc:sldMkLst>
          <pc:docMk/>
          <pc:sldMk cId="2810370366" sldId="4826"/>
        </pc:sldMkLst>
      </pc:sldChg>
      <pc:sldChg chg="del">
        <pc:chgData name="狩野英司" userId="08f115db-3b4a-419e-b380-0c8fc6ac7a36" providerId="ADAL" clId="{A32C7BAF-9BCE-4491-9A69-1CDB028A7762}" dt="2025-09-15T17:38:13.649" v="2" actId="47"/>
        <pc:sldMkLst>
          <pc:docMk/>
          <pc:sldMk cId="3167214163" sldId="4836"/>
        </pc:sldMkLst>
      </pc:sldChg>
      <pc:sldChg chg="del">
        <pc:chgData name="狩野英司" userId="08f115db-3b4a-419e-b380-0c8fc6ac7a36" providerId="ADAL" clId="{A32C7BAF-9BCE-4491-9A69-1CDB028A7762}" dt="2025-09-15T17:38:13.649" v="2" actId="47"/>
        <pc:sldMkLst>
          <pc:docMk/>
          <pc:sldMk cId="2935163822" sldId="4837"/>
        </pc:sldMkLst>
      </pc:sldChg>
      <pc:sldChg chg="del">
        <pc:chgData name="狩野英司" userId="08f115db-3b4a-419e-b380-0c8fc6ac7a36" providerId="ADAL" clId="{A32C7BAF-9BCE-4491-9A69-1CDB028A7762}" dt="2025-09-15T17:38:01.981" v="0" actId="47"/>
        <pc:sldMkLst>
          <pc:docMk/>
          <pc:sldMk cId="402160834" sldId="5041"/>
        </pc:sldMkLst>
      </pc:sldChg>
      <pc:sldChg chg="del">
        <pc:chgData name="狩野英司" userId="08f115db-3b4a-419e-b380-0c8fc6ac7a36" providerId="ADAL" clId="{A32C7BAF-9BCE-4491-9A69-1CDB028A7762}" dt="2025-09-15T17:38:13.649" v="2" actId="47"/>
        <pc:sldMkLst>
          <pc:docMk/>
          <pc:sldMk cId="1086734970" sldId="5042"/>
        </pc:sldMkLst>
      </pc:sldChg>
      <pc:sldChg chg="del">
        <pc:chgData name="狩野英司" userId="08f115db-3b4a-419e-b380-0c8fc6ac7a36" providerId="ADAL" clId="{A32C7BAF-9BCE-4491-9A69-1CDB028A7762}" dt="2025-09-15T17:38:13.649" v="2" actId="47"/>
        <pc:sldMkLst>
          <pc:docMk/>
          <pc:sldMk cId="1456136731" sldId="5051"/>
        </pc:sldMkLst>
      </pc:sldChg>
      <pc:sldChg chg="del">
        <pc:chgData name="狩野英司" userId="08f115db-3b4a-419e-b380-0c8fc6ac7a36" providerId="ADAL" clId="{A32C7BAF-9BCE-4491-9A69-1CDB028A7762}" dt="2025-09-15T17:38:07.938" v="1" actId="47"/>
        <pc:sldMkLst>
          <pc:docMk/>
          <pc:sldMk cId="2371615510" sldId="5062"/>
        </pc:sldMkLst>
      </pc:sldChg>
      <pc:sldChg chg="del">
        <pc:chgData name="狩野英司" userId="08f115db-3b4a-419e-b380-0c8fc6ac7a36" providerId="ADAL" clId="{A32C7BAF-9BCE-4491-9A69-1CDB028A7762}" dt="2025-09-15T17:38:13.649" v="2" actId="47"/>
        <pc:sldMkLst>
          <pc:docMk/>
          <pc:sldMk cId="734271570" sldId="5104"/>
        </pc:sldMkLst>
      </pc:sldChg>
      <pc:sldChg chg="del">
        <pc:chgData name="狩野英司" userId="08f115db-3b4a-419e-b380-0c8fc6ac7a36" providerId="ADAL" clId="{A32C7BAF-9BCE-4491-9A69-1CDB028A7762}" dt="2025-09-15T17:38:13.649" v="2" actId="47"/>
        <pc:sldMkLst>
          <pc:docMk/>
          <pc:sldMk cId="1919849745" sldId="5116"/>
        </pc:sldMkLst>
      </pc:sldChg>
      <pc:sldChg chg="del">
        <pc:chgData name="狩野英司" userId="08f115db-3b4a-419e-b380-0c8fc6ac7a36" providerId="ADAL" clId="{A32C7BAF-9BCE-4491-9A69-1CDB028A7762}" dt="2025-09-15T17:38:01.981" v="0" actId="47"/>
        <pc:sldMkLst>
          <pc:docMk/>
          <pc:sldMk cId="3034442110" sldId="5273"/>
        </pc:sldMkLst>
      </pc:sldChg>
      <pc:sldChg chg="del">
        <pc:chgData name="狩野英司" userId="08f115db-3b4a-419e-b380-0c8fc6ac7a36" providerId="ADAL" clId="{A32C7BAF-9BCE-4491-9A69-1CDB028A7762}" dt="2025-09-15T17:38:01.981" v="0" actId="47"/>
        <pc:sldMkLst>
          <pc:docMk/>
          <pc:sldMk cId="2648607858" sldId="5274"/>
        </pc:sldMkLst>
      </pc:sldChg>
      <pc:sldChg chg="del">
        <pc:chgData name="狩野英司" userId="08f115db-3b4a-419e-b380-0c8fc6ac7a36" providerId="ADAL" clId="{A32C7BAF-9BCE-4491-9A69-1CDB028A7762}" dt="2025-09-15T17:38:13.649" v="2" actId="47"/>
        <pc:sldMkLst>
          <pc:docMk/>
          <pc:sldMk cId="3480135803" sldId="5295"/>
        </pc:sldMkLst>
      </pc:sldChg>
      <pc:sldChg chg="addSp delSp modSp mod">
        <pc:chgData name="狩野英司" userId="08f115db-3b4a-419e-b380-0c8fc6ac7a36" providerId="ADAL" clId="{A32C7BAF-9BCE-4491-9A69-1CDB028A7762}" dt="2025-09-15T17:38:45.444" v="6" actId="20577"/>
        <pc:sldMkLst>
          <pc:docMk/>
          <pc:sldMk cId="1790632668" sldId="5296"/>
        </pc:sldMkLst>
        <pc:spChg chg="add mod">
          <ac:chgData name="狩野英司" userId="08f115db-3b4a-419e-b380-0c8fc6ac7a36" providerId="ADAL" clId="{A32C7BAF-9BCE-4491-9A69-1CDB028A7762}" dt="2025-09-15T17:38:45.444" v="6" actId="20577"/>
          <ac:spMkLst>
            <pc:docMk/>
            <pc:sldMk cId="1790632668" sldId="5296"/>
            <ac:spMk id="2" creationId="{4E1608E1-9EDB-251E-86D8-1399E1D3219C}"/>
          </ac:spMkLst>
        </pc:spChg>
      </pc:sldChg>
      <pc:sldChg chg="del">
        <pc:chgData name="狩野英司" userId="08f115db-3b4a-419e-b380-0c8fc6ac7a36" providerId="ADAL" clId="{A32C7BAF-9BCE-4491-9A69-1CDB028A7762}" dt="2025-09-15T17:38:07.938" v="1" actId="47"/>
        <pc:sldMkLst>
          <pc:docMk/>
          <pc:sldMk cId="3347651260" sldId="5297"/>
        </pc:sldMkLst>
      </pc:sldChg>
      <pc:sldChg chg="add del">
        <pc:chgData name="狩野英司" userId="08f115db-3b4a-419e-b380-0c8fc6ac7a36" providerId="ADAL" clId="{A32C7BAF-9BCE-4491-9A69-1CDB028A7762}" dt="2025-09-15T21:17:01.685" v="9" actId="2696"/>
        <pc:sldMkLst>
          <pc:docMk/>
          <pc:sldMk cId="3922404940" sldId="5498"/>
        </pc:sldMkLst>
      </pc:sldChg>
      <pc:sldChg chg="del">
        <pc:chgData name="狩野英司" userId="08f115db-3b4a-419e-b380-0c8fc6ac7a36" providerId="ADAL" clId="{A32C7BAF-9BCE-4491-9A69-1CDB028A7762}" dt="2025-09-15T17:38:13.649" v="2" actId="47"/>
        <pc:sldMkLst>
          <pc:docMk/>
          <pc:sldMk cId="1608198641" sldId="5499"/>
        </pc:sldMkLst>
      </pc:sldChg>
      <pc:sldChg chg="modSp add mod">
        <pc:chgData name="狩野英司" userId="08f115db-3b4a-419e-b380-0c8fc6ac7a36" providerId="ADAL" clId="{A32C7BAF-9BCE-4491-9A69-1CDB028A7762}" dt="2025-09-15T21:17:16.306" v="25"/>
        <pc:sldMkLst>
          <pc:docMk/>
          <pc:sldMk cId="2877960387" sldId="5499"/>
        </pc:sldMkLst>
        <pc:spChg chg="mod">
          <ac:chgData name="狩野英司" userId="08f115db-3b4a-419e-b380-0c8fc6ac7a36" providerId="ADAL" clId="{A32C7BAF-9BCE-4491-9A69-1CDB028A7762}" dt="2025-09-15T21:17:16.306" v="25"/>
          <ac:spMkLst>
            <pc:docMk/>
            <pc:sldMk cId="2877960387" sldId="5499"/>
            <ac:spMk id="2" creationId="{7E9995AF-0BE8-3F71-2EDE-015E9B1B34E0}"/>
          </ac:spMkLst>
        </pc:spChg>
      </pc:sldChg>
      <pc:sldChg chg="del">
        <pc:chgData name="狩野英司" userId="08f115db-3b4a-419e-b380-0c8fc6ac7a36" providerId="ADAL" clId="{A32C7BAF-9BCE-4491-9A69-1CDB028A7762}" dt="2025-09-15T17:38:01.981" v="0" actId="47"/>
        <pc:sldMkLst>
          <pc:docMk/>
          <pc:sldMk cId="3034631416" sldId="5500"/>
        </pc:sldMkLst>
      </pc:sldChg>
      <pc:sldChg chg="del">
        <pc:chgData name="狩野英司" userId="08f115db-3b4a-419e-b380-0c8fc6ac7a36" providerId="ADAL" clId="{A32C7BAF-9BCE-4491-9A69-1CDB028A7762}" dt="2025-09-15T17:38:13.649" v="2" actId="47"/>
        <pc:sldMkLst>
          <pc:docMk/>
          <pc:sldMk cId="1279207447" sldId="5501"/>
        </pc:sldMkLst>
      </pc:sldChg>
      <pc:sldMasterChg chg="delSldLayout modSldLayout sldLayoutOrd">
        <pc:chgData name="狩野英司" userId="08f115db-3b4a-419e-b380-0c8fc6ac7a36" providerId="ADAL" clId="{A32C7BAF-9BCE-4491-9A69-1CDB028A7762}" dt="2025-09-27T18:32:35.333" v="26" actId="20578"/>
        <pc:sldMasterMkLst>
          <pc:docMk/>
          <pc:sldMasterMk cId="1255537401" sldId="2147483648"/>
        </pc:sldMasterMkLst>
        <pc:sldLayoutChg chg="ord">
          <pc:chgData name="狩野英司" userId="08f115db-3b4a-419e-b380-0c8fc6ac7a36" providerId="ADAL" clId="{A32C7BAF-9BCE-4491-9A69-1CDB028A7762}" dt="2025-09-27T18:32:35.333" v="26" actId="20578"/>
          <pc:sldLayoutMkLst>
            <pc:docMk/>
            <pc:sldMasterMk cId="1255537401" sldId="2147483648"/>
            <pc:sldLayoutMk cId="3007522766" sldId="2147483660"/>
          </pc:sldLayoutMkLst>
        </pc:sldLayoutChg>
        <pc:sldLayoutChg chg="del">
          <pc:chgData name="狩野英司" userId="08f115db-3b4a-419e-b380-0c8fc6ac7a36" providerId="ADAL" clId="{A32C7BAF-9BCE-4491-9A69-1CDB028A7762}" dt="2025-09-15T17:38:13.649" v="2" actId="47"/>
          <pc:sldLayoutMkLst>
            <pc:docMk/>
            <pc:sldMasterMk cId="1255537401" sldId="2147483648"/>
            <pc:sldLayoutMk cId="3572002268" sldId="2147483665"/>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590E0D5-8977-4503-8097-59418C823D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TW" altLang="en-US"/>
          </a:p>
        </p:txBody>
      </p:sp>
      <p:sp>
        <p:nvSpPr>
          <p:cNvPr id="3" name="日付プレースホルダー 2">
            <a:extLst>
              <a:ext uri="{FF2B5EF4-FFF2-40B4-BE49-F238E27FC236}">
                <a16:creationId xmlns:a16="http://schemas.microsoft.com/office/drawing/2014/main" id="{F4521599-AFA9-4D6B-8C7A-10600ADB09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A51840D-EACD-4DC9-9B27-7D69A24E8994}" type="datetimeFigureOut">
              <a:rPr kumimoji="1" lang="zh-TW" altLang="en-US" smtClean="0"/>
              <a:t>2025/9/28</a:t>
            </a:fld>
            <a:endParaRPr kumimoji="1" lang="zh-TW" altLang="en-US"/>
          </a:p>
        </p:txBody>
      </p:sp>
      <p:sp>
        <p:nvSpPr>
          <p:cNvPr id="4" name="フッター プレースホルダー 3">
            <a:extLst>
              <a:ext uri="{FF2B5EF4-FFF2-40B4-BE49-F238E27FC236}">
                <a16:creationId xmlns:a16="http://schemas.microsoft.com/office/drawing/2014/main" id="{79B8A8E1-C72A-4426-B0E4-1FA6B6C8CE9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TW" altLang="en-US"/>
          </a:p>
        </p:txBody>
      </p:sp>
      <p:sp>
        <p:nvSpPr>
          <p:cNvPr id="5" name="スライド番号プレースホルダー 4">
            <a:extLst>
              <a:ext uri="{FF2B5EF4-FFF2-40B4-BE49-F238E27FC236}">
                <a16:creationId xmlns:a16="http://schemas.microsoft.com/office/drawing/2014/main" id="{EE829F7F-1466-4180-9B28-1CE72864578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0BC047-110E-46DB-9B8D-08834750EB95}" type="slidenum">
              <a:rPr kumimoji="1" lang="zh-TW" altLang="en-US" smtClean="0"/>
              <a:t>‹#›</a:t>
            </a:fld>
            <a:endParaRPr kumimoji="1" lang="zh-TW" altLang="en-US"/>
          </a:p>
        </p:txBody>
      </p:sp>
    </p:spTree>
    <p:extLst>
      <p:ext uri="{BB962C8B-B14F-4D97-AF65-F5344CB8AC3E}">
        <p14:creationId xmlns:p14="http://schemas.microsoft.com/office/powerpoint/2010/main" val="292586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717FEC-98BF-4073-AF1F-78B148C3D4B0}" type="datetimeFigureOut">
              <a:rPr kumimoji="1" lang="ja-JP" altLang="en-US" smtClean="0"/>
              <a:t>2025/9/28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B9D6D2-D0AA-440D-A837-65B51D9DC806}" type="slidenum">
              <a:rPr kumimoji="1" lang="ja-JP" altLang="en-US" smtClean="0"/>
              <a:t>‹#›</a:t>
            </a:fld>
            <a:endParaRPr kumimoji="1" lang="ja-JP" altLang="en-US"/>
          </a:p>
        </p:txBody>
      </p:sp>
    </p:spTree>
    <p:extLst>
      <p:ext uri="{BB962C8B-B14F-4D97-AF65-F5344CB8AC3E}">
        <p14:creationId xmlns:p14="http://schemas.microsoft.com/office/powerpoint/2010/main" val="3512821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1964208-72B0-48C6-ADF5-E96A8238387D}" type="slidenum">
              <a:rPr kumimoji="1" lang="ja-JP" altLang="en-US" smtClean="0"/>
              <a:t>2</a:t>
            </a:fld>
            <a:endParaRPr kumimoji="1" lang="ja-JP" altLang="en-US"/>
          </a:p>
        </p:txBody>
      </p:sp>
    </p:spTree>
    <p:extLst>
      <p:ext uri="{BB962C8B-B14F-4D97-AF65-F5344CB8AC3E}">
        <p14:creationId xmlns:p14="http://schemas.microsoft.com/office/powerpoint/2010/main" val="1942997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1964208-72B0-48C6-ADF5-E96A8238387D}" type="slidenum">
              <a:rPr kumimoji="1" lang="ja-JP" altLang="en-US" smtClean="0"/>
              <a:t>3</a:t>
            </a:fld>
            <a:endParaRPr kumimoji="1" lang="ja-JP" altLang="en-US"/>
          </a:p>
        </p:txBody>
      </p:sp>
    </p:spTree>
    <p:extLst>
      <p:ext uri="{BB962C8B-B14F-4D97-AF65-F5344CB8AC3E}">
        <p14:creationId xmlns:p14="http://schemas.microsoft.com/office/powerpoint/2010/main" val="4096150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DA8E68-C321-4651-AA79-0CE00B913DB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endParaRPr kumimoji="1" lang="zh-TW" altLang="en-US"/>
          </a:p>
        </p:txBody>
      </p:sp>
      <p:sp>
        <p:nvSpPr>
          <p:cNvPr id="3" name="字幕 2">
            <a:extLst>
              <a:ext uri="{FF2B5EF4-FFF2-40B4-BE49-F238E27FC236}">
                <a16:creationId xmlns:a16="http://schemas.microsoft.com/office/drawing/2014/main" id="{DC370A8E-3D87-4842-97B6-2C06C8358E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zh-TW" altLang="en-US"/>
          </a:p>
        </p:txBody>
      </p:sp>
      <p:sp>
        <p:nvSpPr>
          <p:cNvPr id="4" name="日付プレースホルダー 3">
            <a:extLst>
              <a:ext uri="{FF2B5EF4-FFF2-40B4-BE49-F238E27FC236}">
                <a16:creationId xmlns:a16="http://schemas.microsoft.com/office/drawing/2014/main" id="{4462BD05-F1B4-42E6-9919-89C8138B2C1F}"/>
              </a:ext>
            </a:extLst>
          </p:cNvPr>
          <p:cNvSpPr>
            <a:spLocks noGrp="1"/>
          </p:cNvSpPr>
          <p:nvPr>
            <p:ph type="dt" sz="half" idx="10"/>
          </p:nvPr>
        </p:nvSpPr>
        <p:spPr/>
        <p:txBody>
          <a:bodyPr/>
          <a:lstStyle/>
          <a:p>
            <a:fld id="{B0CD702D-4797-48A0-8736-925D2DCD8B80}" type="datetime1">
              <a:rPr kumimoji="1" lang="zh-TW" altLang="en-US" smtClean="0"/>
              <a:t>2025/9/28</a:t>
            </a:fld>
            <a:endParaRPr kumimoji="1" lang="zh-TW" altLang="en-US"/>
          </a:p>
        </p:txBody>
      </p:sp>
      <p:sp>
        <p:nvSpPr>
          <p:cNvPr id="5" name="フッター プレースホルダー 4">
            <a:extLst>
              <a:ext uri="{FF2B5EF4-FFF2-40B4-BE49-F238E27FC236}">
                <a16:creationId xmlns:a16="http://schemas.microsoft.com/office/drawing/2014/main" id="{C7A5C8AE-7183-4B75-A6D6-E6A27C5E5BB6}"/>
              </a:ext>
            </a:extLst>
          </p:cNvPr>
          <p:cNvSpPr>
            <a:spLocks noGrp="1"/>
          </p:cNvSpPr>
          <p:nvPr>
            <p:ph type="ftr" sz="quarter" idx="11"/>
          </p:nvPr>
        </p:nvSpPr>
        <p:spPr/>
        <p:txBody>
          <a:bodyPr/>
          <a:lstStyle/>
          <a:p>
            <a:endParaRPr kumimoji="1" lang="zh-TW" altLang="en-US"/>
          </a:p>
        </p:txBody>
      </p:sp>
      <p:sp>
        <p:nvSpPr>
          <p:cNvPr id="6" name="スライド番号プレースホルダー 5">
            <a:extLst>
              <a:ext uri="{FF2B5EF4-FFF2-40B4-BE49-F238E27FC236}">
                <a16:creationId xmlns:a16="http://schemas.microsoft.com/office/drawing/2014/main" id="{FA227B3F-7D22-4970-A216-7EA633AB7C0F}"/>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3577579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E26E73F-8E86-4B74-9C08-6D5CB6743DBD}"/>
              </a:ext>
            </a:extLst>
          </p:cNvPr>
          <p:cNvSpPr>
            <a:spLocks noGrp="1"/>
          </p:cNvSpPr>
          <p:nvPr>
            <p:ph type="dt" sz="half" idx="10"/>
          </p:nvPr>
        </p:nvSpPr>
        <p:spPr/>
        <p:txBody>
          <a:bodyPr/>
          <a:lstStyle/>
          <a:p>
            <a:fld id="{C0E4AA26-F75F-4D2A-B358-1B9CC53FFA9E}" type="datetime1">
              <a:rPr kumimoji="1" lang="zh-TW" altLang="en-US" smtClean="0"/>
              <a:t>2025/9/28</a:t>
            </a:fld>
            <a:endParaRPr kumimoji="1" lang="zh-TW" altLang="en-US"/>
          </a:p>
        </p:txBody>
      </p:sp>
      <p:sp>
        <p:nvSpPr>
          <p:cNvPr id="3" name="フッター プレースホルダー 2">
            <a:extLst>
              <a:ext uri="{FF2B5EF4-FFF2-40B4-BE49-F238E27FC236}">
                <a16:creationId xmlns:a16="http://schemas.microsoft.com/office/drawing/2014/main" id="{DEFACCCF-F66E-4750-9AD4-3444155EAA18}"/>
              </a:ext>
            </a:extLst>
          </p:cNvPr>
          <p:cNvSpPr>
            <a:spLocks noGrp="1"/>
          </p:cNvSpPr>
          <p:nvPr>
            <p:ph type="ftr" sz="quarter" idx="11"/>
          </p:nvPr>
        </p:nvSpPr>
        <p:spPr/>
        <p:txBody>
          <a:bodyPr/>
          <a:lstStyle/>
          <a:p>
            <a:endParaRPr kumimoji="1" lang="zh-TW" altLang="en-US"/>
          </a:p>
        </p:txBody>
      </p:sp>
      <p:sp>
        <p:nvSpPr>
          <p:cNvPr id="4" name="スライド番号プレースホルダー 3">
            <a:extLst>
              <a:ext uri="{FF2B5EF4-FFF2-40B4-BE49-F238E27FC236}">
                <a16:creationId xmlns:a16="http://schemas.microsoft.com/office/drawing/2014/main" id="{D9C3DF0E-96ED-4806-B324-C67555B36345}"/>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1772198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8CB9BB-D993-4F40-9A43-8B9E5E22D34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endParaRPr kumimoji="1" lang="zh-TW" altLang="en-US"/>
          </a:p>
        </p:txBody>
      </p:sp>
      <p:sp>
        <p:nvSpPr>
          <p:cNvPr id="3" name="コンテンツ プレースホルダー 2">
            <a:extLst>
              <a:ext uri="{FF2B5EF4-FFF2-40B4-BE49-F238E27FC236}">
                <a16:creationId xmlns:a16="http://schemas.microsoft.com/office/drawing/2014/main" id="{B2CC1202-0EBC-4BF1-84CC-FF32413462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4" name="テキスト プレースホルダー 3">
            <a:extLst>
              <a:ext uri="{FF2B5EF4-FFF2-40B4-BE49-F238E27FC236}">
                <a16:creationId xmlns:a16="http://schemas.microsoft.com/office/drawing/2014/main" id="{C8F8D337-9B1A-41DD-AA0B-D4639B3081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9FEFD40-56A6-4993-89C4-5D4DDD51942A}"/>
              </a:ext>
            </a:extLst>
          </p:cNvPr>
          <p:cNvSpPr>
            <a:spLocks noGrp="1"/>
          </p:cNvSpPr>
          <p:nvPr>
            <p:ph type="dt" sz="half" idx="10"/>
          </p:nvPr>
        </p:nvSpPr>
        <p:spPr/>
        <p:txBody>
          <a:bodyPr/>
          <a:lstStyle/>
          <a:p>
            <a:fld id="{644B79CB-F9AC-4FA3-AED1-7310E1CB1B02}" type="datetime1">
              <a:rPr kumimoji="1" lang="zh-TW" altLang="en-US" smtClean="0"/>
              <a:t>2025/9/28</a:t>
            </a:fld>
            <a:endParaRPr kumimoji="1" lang="zh-TW" altLang="en-US"/>
          </a:p>
        </p:txBody>
      </p:sp>
      <p:sp>
        <p:nvSpPr>
          <p:cNvPr id="6" name="フッター プレースホルダー 5">
            <a:extLst>
              <a:ext uri="{FF2B5EF4-FFF2-40B4-BE49-F238E27FC236}">
                <a16:creationId xmlns:a16="http://schemas.microsoft.com/office/drawing/2014/main" id="{D8B9476F-6FF4-48FB-A3E1-2D312E06667F}"/>
              </a:ext>
            </a:extLst>
          </p:cNvPr>
          <p:cNvSpPr>
            <a:spLocks noGrp="1"/>
          </p:cNvSpPr>
          <p:nvPr>
            <p:ph type="ftr" sz="quarter" idx="11"/>
          </p:nvPr>
        </p:nvSpPr>
        <p:spPr/>
        <p:txBody>
          <a:bodyPr/>
          <a:lstStyle/>
          <a:p>
            <a:endParaRPr kumimoji="1" lang="zh-TW" altLang="en-US"/>
          </a:p>
        </p:txBody>
      </p:sp>
      <p:sp>
        <p:nvSpPr>
          <p:cNvPr id="7" name="スライド番号プレースホルダー 6">
            <a:extLst>
              <a:ext uri="{FF2B5EF4-FFF2-40B4-BE49-F238E27FC236}">
                <a16:creationId xmlns:a16="http://schemas.microsoft.com/office/drawing/2014/main" id="{33ABAE1E-C9A7-4A48-8629-2ACF45B45226}"/>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341836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5D7105-DFC8-4D33-B6AA-3E4598D9C8C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endParaRPr kumimoji="1" lang="zh-TW" altLang="en-US"/>
          </a:p>
        </p:txBody>
      </p:sp>
      <p:sp>
        <p:nvSpPr>
          <p:cNvPr id="3" name="図プレースホルダー 2">
            <a:extLst>
              <a:ext uri="{FF2B5EF4-FFF2-40B4-BE49-F238E27FC236}">
                <a16:creationId xmlns:a16="http://schemas.microsoft.com/office/drawing/2014/main" id="{99AD2B67-90B0-4153-B8F3-495FC08B72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TW" altLang="en-US"/>
          </a:p>
        </p:txBody>
      </p:sp>
      <p:sp>
        <p:nvSpPr>
          <p:cNvPr id="4" name="テキスト プレースホルダー 3">
            <a:extLst>
              <a:ext uri="{FF2B5EF4-FFF2-40B4-BE49-F238E27FC236}">
                <a16:creationId xmlns:a16="http://schemas.microsoft.com/office/drawing/2014/main" id="{FED6AC6A-E27E-44B2-BFB4-4C34E6EA29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EA37069-9724-4D4B-B103-6D39446C0521}"/>
              </a:ext>
            </a:extLst>
          </p:cNvPr>
          <p:cNvSpPr>
            <a:spLocks noGrp="1"/>
          </p:cNvSpPr>
          <p:nvPr>
            <p:ph type="dt" sz="half" idx="10"/>
          </p:nvPr>
        </p:nvSpPr>
        <p:spPr/>
        <p:txBody>
          <a:bodyPr/>
          <a:lstStyle/>
          <a:p>
            <a:fld id="{FAB99C8A-1945-43EB-918C-BBFB3DB48C6A}" type="datetime1">
              <a:rPr kumimoji="1" lang="zh-TW" altLang="en-US" smtClean="0"/>
              <a:t>2025/9/28</a:t>
            </a:fld>
            <a:endParaRPr kumimoji="1" lang="zh-TW" altLang="en-US"/>
          </a:p>
        </p:txBody>
      </p:sp>
      <p:sp>
        <p:nvSpPr>
          <p:cNvPr id="6" name="フッター プレースホルダー 5">
            <a:extLst>
              <a:ext uri="{FF2B5EF4-FFF2-40B4-BE49-F238E27FC236}">
                <a16:creationId xmlns:a16="http://schemas.microsoft.com/office/drawing/2014/main" id="{AD85DDDB-C9AE-4F85-89D5-37DA16F49898}"/>
              </a:ext>
            </a:extLst>
          </p:cNvPr>
          <p:cNvSpPr>
            <a:spLocks noGrp="1"/>
          </p:cNvSpPr>
          <p:nvPr>
            <p:ph type="ftr" sz="quarter" idx="11"/>
          </p:nvPr>
        </p:nvSpPr>
        <p:spPr/>
        <p:txBody>
          <a:bodyPr/>
          <a:lstStyle/>
          <a:p>
            <a:endParaRPr kumimoji="1" lang="zh-TW" altLang="en-US"/>
          </a:p>
        </p:txBody>
      </p:sp>
      <p:sp>
        <p:nvSpPr>
          <p:cNvPr id="7" name="スライド番号プレースホルダー 6">
            <a:extLst>
              <a:ext uri="{FF2B5EF4-FFF2-40B4-BE49-F238E27FC236}">
                <a16:creationId xmlns:a16="http://schemas.microsoft.com/office/drawing/2014/main" id="{F05869AA-A8BA-4A39-99F9-89A3A7F3571F}"/>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36058818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02F138-BB12-4826-93C7-E0F174F2D4DC}"/>
              </a:ext>
            </a:extLst>
          </p:cNvPr>
          <p:cNvSpPr>
            <a:spLocks noGrp="1"/>
          </p:cNvSpPr>
          <p:nvPr>
            <p:ph type="title"/>
          </p:nvPr>
        </p:nvSpPr>
        <p:spPr/>
        <p:txBody>
          <a:bodyPr/>
          <a:lstStyle/>
          <a:p>
            <a:r>
              <a:rPr kumimoji="1" lang="ja-JP" altLang="en-US"/>
              <a:t>マスター タイトルの書式設定</a:t>
            </a:r>
            <a:endParaRPr kumimoji="1" lang="zh-TW" altLang="en-US"/>
          </a:p>
        </p:txBody>
      </p:sp>
      <p:sp>
        <p:nvSpPr>
          <p:cNvPr id="3" name="縦書きテキスト プレースホルダー 2">
            <a:extLst>
              <a:ext uri="{FF2B5EF4-FFF2-40B4-BE49-F238E27FC236}">
                <a16:creationId xmlns:a16="http://schemas.microsoft.com/office/drawing/2014/main" id="{9D547C47-36C3-4AC9-943B-7E92EA9526C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4" name="日付プレースホルダー 3">
            <a:extLst>
              <a:ext uri="{FF2B5EF4-FFF2-40B4-BE49-F238E27FC236}">
                <a16:creationId xmlns:a16="http://schemas.microsoft.com/office/drawing/2014/main" id="{AC7508B9-92E9-4D41-8530-BDC1E037EC23}"/>
              </a:ext>
            </a:extLst>
          </p:cNvPr>
          <p:cNvSpPr>
            <a:spLocks noGrp="1"/>
          </p:cNvSpPr>
          <p:nvPr>
            <p:ph type="dt" sz="half" idx="10"/>
          </p:nvPr>
        </p:nvSpPr>
        <p:spPr/>
        <p:txBody>
          <a:bodyPr/>
          <a:lstStyle/>
          <a:p>
            <a:fld id="{32E82C54-8554-4BFE-8999-49F6E8106B67}" type="datetime1">
              <a:rPr kumimoji="1" lang="zh-TW" altLang="en-US" smtClean="0"/>
              <a:t>2025/9/28</a:t>
            </a:fld>
            <a:endParaRPr kumimoji="1" lang="zh-TW" altLang="en-US"/>
          </a:p>
        </p:txBody>
      </p:sp>
      <p:sp>
        <p:nvSpPr>
          <p:cNvPr id="5" name="フッター プレースホルダー 4">
            <a:extLst>
              <a:ext uri="{FF2B5EF4-FFF2-40B4-BE49-F238E27FC236}">
                <a16:creationId xmlns:a16="http://schemas.microsoft.com/office/drawing/2014/main" id="{89DA23AA-0A55-49CC-BAE6-B752F2E26328}"/>
              </a:ext>
            </a:extLst>
          </p:cNvPr>
          <p:cNvSpPr>
            <a:spLocks noGrp="1"/>
          </p:cNvSpPr>
          <p:nvPr>
            <p:ph type="ftr" sz="quarter" idx="11"/>
          </p:nvPr>
        </p:nvSpPr>
        <p:spPr/>
        <p:txBody>
          <a:bodyPr/>
          <a:lstStyle/>
          <a:p>
            <a:endParaRPr kumimoji="1" lang="zh-TW" altLang="en-US"/>
          </a:p>
        </p:txBody>
      </p:sp>
      <p:sp>
        <p:nvSpPr>
          <p:cNvPr id="6" name="スライド番号プレースホルダー 5">
            <a:extLst>
              <a:ext uri="{FF2B5EF4-FFF2-40B4-BE49-F238E27FC236}">
                <a16:creationId xmlns:a16="http://schemas.microsoft.com/office/drawing/2014/main" id="{F7ECC3F4-E7B6-4F0E-B65E-CB2CAF652553}"/>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2813429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51ED7E2-9D17-4FA3-8BB8-3D488DE5801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endParaRPr kumimoji="1" lang="zh-TW" altLang="en-US"/>
          </a:p>
        </p:txBody>
      </p:sp>
      <p:sp>
        <p:nvSpPr>
          <p:cNvPr id="3" name="縦書きテキスト プレースホルダー 2">
            <a:extLst>
              <a:ext uri="{FF2B5EF4-FFF2-40B4-BE49-F238E27FC236}">
                <a16:creationId xmlns:a16="http://schemas.microsoft.com/office/drawing/2014/main" id="{8C8E3628-965C-4CC9-AB4B-16D1ECEC34B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4" name="日付プレースホルダー 3">
            <a:extLst>
              <a:ext uri="{FF2B5EF4-FFF2-40B4-BE49-F238E27FC236}">
                <a16:creationId xmlns:a16="http://schemas.microsoft.com/office/drawing/2014/main" id="{95E85C14-C267-46F8-9D8C-9D77E1BB5329}"/>
              </a:ext>
            </a:extLst>
          </p:cNvPr>
          <p:cNvSpPr>
            <a:spLocks noGrp="1"/>
          </p:cNvSpPr>
          <p:nvPr>
            <p:ph type="dt" sz="half" idx="10"/>
          </p:nvPr>
        </p:nvSpPr>
        <p:spPr/>
        <p:txBody>
          <a:bodyPr/>
          <a:lstStyle/>
          <a:p>
            <a:fld id="{47F4A75F-904A-4DF3-AD95-7CA3A1C701FF}" type="datetime1">
              <a:rPr kumimoji="1" lang="zh-TW" altLang="en-US" smtClean="0"/>
              <a:t>2025/9/28</a:t>
            </a:fld>
            <a:endParaRPr kumimoji="1" lang="zh-TW" altLang="en-US"/>
          </a:p>
        </p:txBody>
      </p:sp>
      <p:sp>
        <p:nvSpPr>
          <p:cNvPr id="5" name="フッター プレースホルダー 4">
            <a:extLst>
              <a:ext uri="{FF2B5EF4-FFF2-40B4-BE49-F238E27FC236}">
                <a16:creationId xmlns:a16="http://schemas.microsoft.com/office/drawing/2014/main" id="{D1DB0223-9768-4337-B472-B1268D03363A}"/>
              </a:ext>
            </a:extLst>
          </p:cNvPr>
          <p:cNvSpPr>
            <a:spLocks noGrp="1"/>
          </p:cNvSpPr>
          <p:nvPr>
            <p:ph type="ftr" sz="quarter" idx="11"/>
          </p:nvPr>
        </p:nvSpPr>
        <p:spPr/>
        <p:txBody>
          <a:bodyPr/>
          <a:lstStyle/>
          <a:p>
            <a:endParaRPr kumimoji="1" lang="zh-TW" altLang="en-US"/>
          </a:p>
        </p:txBody>
      </p:sp>
      <p:sp>
        <p:nvSpPr>
          <p:cNvPr id="6" name="スライド番号プレースホルダー 5">
            <a:extLst>
              <a:ext uri="{FF2B5EF4-FFF2-40B4-BE49-F238E27FC236}">
                <a16:creationId xmlns:a16="http://schemas.microsoft.com/office/drawing/2014/main" id="{96811307-2C7C-45A6-998C-E233C0EDC2C2}"/>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620066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白紙">
    <p:spTree>
      <p:nvGrpSpPr>
        <p:cNvPr id="1" name=""/>
        <p:cNvGrpSpPr/>
        <p:nvPr/>
      </p:nvGrpSpPr>
      <p:grpSpPr>
        <a:xfrm>
          <a:off x="0" y="0"/>
          <a:ext cx="0" cy="0"/>
          <a:chOff x="0" y="0"/>
          <a:chExt cx="0" cy="0"/>
        </a:xfrm>
      </p:grpSpPr>
      <p:sp>
        <p:nvSpPr>
          <p:cNvPr id="1092" name="日付プレースホルダー 1"/>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6598746B-5C43-4FC3-8B65-1DFEE26F71CB}" type="datetime1">
              <a:rPr lang="zh-TW" altLang="en-US" smtClean="0"/>
              <a:t>2025/9/28</a:t>
            </a:fld>
            <a:endParaRPr lang="ja-JP" altLang="en-US"/>
          </a:p>
        </p:txBody>
      </p:sp>
      <p:sp>
        <p:nvSpPr>
          <p:cNvPr id="1093" name="フッター プレースホルダー 2"/>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lang="ja-JP" altLang="en-US"/>
          </a:p>
        </p:txBody>
      </p:sp>
      <p:sp>
        <p:nvSpPr>
          <p:cNvPr id="1094" name="スライド番号プレースホルダー 3"/>
          <p:cNvSpPr>
            <a:spLocks noGrp="1"/>
          </p:cNvSpPr>
          <p:nvPr>
            <p:ph type="sldNum" sz="quarter" idx="12"/>
          </p:nvPr>
        </p:nvSpPr>
        <p:spPr/>
        <p:txBody>
          <a:bodyPr/>
          <a:lstStyle>
            <a:lvl1pPr>
              <a:defRPr>
                <a:latin typeface="BIZ UDPゴシック" panose="020B0400000000000000" pitchFamily="50" charset="-128"/>
                <a:ea typeface="BIZ UDPゴシック" panose="020B0400000000000000" pitchFamily="50" charset="-128"/>
              </a:defRPr>
            </a:lvl1pPr>
          </a:lstStyle>
          <a:p>
            <a:fld id="{9E9623FE-636E-4925-9074-D2E6671DF913}" type="slidenum">
              <a:rPr lang="ja-JP" altLang="en-US" smtClean="0"/>
              <a:pPr/>
              <a:t>‹#›</a:t>
            </a:fld>
            <a:endParaRPr lang="ja-JP" altLang="en-US"/>
          </a:p>
        </p:txBody>
      </p:sp>
      <p:cxnSp>
        <p:nvCxnSpPr>
          <p:cNvPr id="5" name="直線コネクタ 11">
            <a:extLst>
              <a:ext uri="{FF2B5EF4-FFF2-40B4-BE49-F238E27FC236}">
                <a16:creationId xmlns:a16="http://schemas.microsoft.com/office/drawing/2014/main" id="{C4985662-D257-D689-4FE4-0A76D91E3B5C}"/>
              </a:ext>
            </a:extLst>
          </p:cNvPr>
          <p:cNvCxnSpPr>
            <a:cxnSpLocks/>
          </p:cNvCxnSpPr>
          <p:nvPr userDrawn="1"/>
        </p:nvCxnSpPr>
        <p:spPr>
          <a:xfrm flipH="1">
            <a:off x="0" y="1025636"/>
            <a:ext cx="11772000" cy="0"/>
          </a:xfrm>
          <a:prstGeom prst="line">
            <a:avLst/>
          </a:prstGeom>
          <a:ln w="38100">
            <a:gradFill flip="none" rotWithShape="1">
              <a:gsLst>
                <a:gs pos="0">
                  <a:schemeClr val="accent1">
                    <a:lumMod val="5000"/>
                    <a:lumOff val="95000"/>
                  </a:schemeClr>
                </a:gs>
                <a:gs pos="74000">
                  <a:srgbClr val="002060"/>
                </a:gs>
                <a:gs pos="100000">
                  <a:srgbClr val="002060"/>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タイトル 1">
            <a:extLst>
              <a:ext uri="{FF2B5EF4-FFF2-40B4-BE49-F238E27FC236}">
                <a16:creationId xmlns:a16="http://schemas.microsoft.com/office/drawing/2014/main" id="{F4125B25-8A68-DEE9-630A-5E2C897C505D}"/>
              </a:ext>
            </a:extLst>
          </p:cNvPr>
          <p:cNvSpPr>
            <a:spLocks noGrp="1"/>
          </p:cNvSpPr>
          <p:nvPr>
            <p:ph type="title"/>
          </p:nvPr>
        </p:nvSpPr>
        <p:spPr>
          <a:xfrm>
            <a:off x="507999" y="0"/>
            <a:ext cx="11175999" cy="1325563"/>
          </a:xfrm>
        </p:spPr>
        <p:txBody>
          <a:bodyPr>
            <a:normAutofit/>
          </a:bodyPr>
          <a:lstStyle>
            <a:lvl1pPr>
              <a:defRPr sz="3600">
                <a:latin typeface="BIZ UDPゴシック" panose="020B0400000000000000" pitchFamily="50" charset="-128"/>
                <a:ea typeface="BIZ UDPゴシック" panose="020B0400000000000000" pitchFamily="50"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1534039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タイトルとコンテンツ">
    <p:spTree>
      <p:nvGrpSpPr>
        <p:cNvPr id="1" name=""/>
        <p:cNvGrpSpPr/>
        <p:nvPr/>
      </p:nvGrpSpPr>
      <p:grpSpPr>
        <a:xfrm>
          <a:off x="0" y="0"/>
          <a:ext cx="0" cy="0"/>
          <a:chOff x="0" y="0"/>
          <a:chExt cx="0" cy="0"/>
        </a:xfrm>
      </p:grpSpPr>
      <p:sp>
        <p:nvSpPr>
          <p:cNvPr id="1040" name="タイトル 1"/>
          <p:cNvSpPr>
            <a:spLocks noGrp="1"/>
          </p:cNvSpPr>
          <p:nvPr>
            <p:ph type="title"/>
          </p:nvPr>
        </p:nvSpPr>
        <p:spPr>
          <a:xfrm>
            <a:off x="507999" y="0"/>
            <a:ext cx="11175999" cy="1325563"/>
          </a:xfrm>
        </p:spPr>
        <p:txBody>
          <a:bodyPr>
            <a:normAutofit/>
          </a:bodyPr>
          <a:lstStyle>
            <a:lvl1pPr>
              <a:defRPr sz="3600">
                <a:latin typeface="BIZ UDPゴシック" panose="020B0400000000000000" pitchFamily="50" charset="-128"/>
                <a:ea typeface="BIZ UDPゴシック" panose="020B0400000000000000" pitchFamily="50" charset="-128"/>
              </a:defRPr>
            </a:lvl1pPr>
          </a:lstStyle>
          <a:p>
            <a:r>
              <a:rPr kumimoji="1" lang="ja-JP" altLang="en-US" dirty="0"/>
              <a:t>マスター タイトルの書式設定</a:t>
            </a:r>
          </a:p>
        </p:txBody>
      </p:sp>
      <p:sp>
        <p:nvSpPr>
          <p:cNvPr id="1041" name="コンテンツ プレースホルダー 2"/>
          <p:cNvSpPr>
            <a:spLocks noGrp="1"/>
          </p:cNvSpPr>
          <p:nvPr>
            <p:ph idx="1"/>
          </p:nvPr>
        </p:nvSpPr>
        <p:spPr>
          <a:xfrm>
            <a:off x="508000" y="1325563"/>
            <a:ext cx="11176000" cy="4833145"/>
          </a:xfrm>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42" name="日付プレースホルダー 3"/>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81716B70-D8AA-4C2D-915B-1A79CD2F4B52}" type="datetime1">
              <a:rPr lang="zh-TW" altLang="en-US" smtClean="0"/>
              <a:t>2025/9/28</a:t>
            </a:fld>
            <a:endParaRPr lang="ja-JP" altLang="en-US"/>
          </a:p>
        </p:txBody>
      </p:sp>
      <p:sp>
        <p:nvSpPr>
          <p:cNvPr id="1043" name="フッター プレースホルダー 4"/>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lang="ja-JP" altLang="en-US"/>
          </a:p>
        </p:txBody>
      </p:sp>
      <p:sp>
        <p:nvSpPr>
          <p:cNvPr id="1044" name="スライド番号プレースホルダー 5"/>
          <p:cNvSpPr>
            <a:spLocks noGrp="1"/>
          </p:cNvSpPr>
          <p:nvPr>
            <p:ph type="sldNum" sz="quarter" idx="12"/>
          </p:nvPr>
        </p:nvSpPr>
        <p:spPr/>
        <p:txBody>
          <a:bodyPr/>
          <a:lstStyle>
            <a:lvl1pPr>
              <a:defRPr>
                <a:latin typeface="BIZ UDPゴシック" panose="020B0400000000000000" pitchFamily="50" charset="-128"/>
                <a:ea typeface="BIZ UDPゴシック" panose="020B0400000000000000" pitchFamily="50" charset="-128"/>
              </a:defRPr>
            </a:lvl1pPr>
          </a:lstStyle>
          <a:p>
            <a:fld id="{9E9623FE-636E-4925-9074-D2E6671DF913}" type="slidenum">
              <a:rPr lang="ja-JP" altLang="en-US" smtClean="0"/>
              <a:pPr/>
              <a:t>‹#›</a:t>
            </a:fld>
            <a:endParaRPr lang="ja-JP" altLang="en-US"/>
          </a:p>
        </p:txBody>
      </p:sp>
      <p:cxnSp>
        <p:nvCxnSpPr>
          <p:cNvPr id="16" name="直線コネクタ 11">
            <a:extLst>
              <a:ext uri="{FF2B5EF4-FFF2-40B4-BE49-F238E27FC236}">
                <a16:creationId xmlns:a16="http://schemas.microsoft.com/office/drawing/2014/main" id="{EF335173-DD4C-4844-A603-0E8CF840A8FB}"/>
              </a:ext>
            </a:extLst>
          </p:cNvPr>
          <p:cNvCxnSpPr>
            <a:cxnSpLocks/>
          </p:cNvCxnSpPr>
          <p:nvPr userDrawn="1"/>
        </p:nvCxnSpPr>
        <p:spPr>
          <a:xfrm flipH="1">
            <a:off x="0" y="1025636"/>
            <a:ext cx="11772000" cy="0"/>
          </a:xfrm>
          <a:prstGeom prst="line">
            <a:avLst/>
          </a:prstGeom>
          <a:ln w="38100">
            <a:gradFill flip="none" rotWithShape="1">
              <a:gsLst>
                <a:gs pos="0">
                  <a:schemeClr val="accent1">
                    <a:lumMod val="5000"/>
                    <a:lumOff val="95000"/>
                  </a:schemeClr>
                </a:gs>
                <a:gs pos="74000">
                  <a:srgbClr val="002060"/>
                </a:gs>
                <a:gs pos="100000">
                  <a:srgbClr val="002060"/>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7522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タイトルとコンテンツ">
    <p:spTree>
      <p:nvGrpSpPr>
        <p:cNvPr id="1" name=""/>
        <p:cNvGrpSpPr/>
        <p:nvPr/>
      </p:nvGrpSpPr>
      <p:grpSpPr>
        <a:xfrm>
          <a:off x="0" y="0"/>
          <a:ext cx="0" cy="0"/>
          <a:chOff x="0" y="0"/>
          <a:chExt cx="0" cy="0"/>
        </a:xfrm>
      </p:grpSpPr>
      <p:sp>
        <p:nvSpPr>
          <p:cNvPr id="1040" name="タイトル 1"/>
          <p:cNvSpPr>
            <a:spLocks noGrp="1"/>
          </p:cNvSpPr>
          <p:nvPr>
            <p:ph type="title"/>
          </p:nvPr>
        </p:nvSpPr>
        <p:spPr>
          <a:xfrm>
            <a:off x="507999" y="0"/>
            <a:ext cx="11175999" cy="1325563"/>
          </a:xfrm>
        </p:spPr>
        <p:txBody>
          <a:bodyPr>
            <a:normAutofit/>
          </a:bodyPr>
          <a:lstStyle>
            <a:lvl1pPr>
              <a:defRPr sz="3600">
                <a:latin typeface="BIZ UDPゴシック" panose="020B0400000000000000" pitchFamily="50" charset="-128"/>
                <a:ea typeface="BIZ UDPゴシック" panose="020B0400000000000000" pitchFamily="50" charset="-128"/>
              </a:defRPr>
            </a:lvl1pPr>
          </a:lstStyle>
          <a:p>
            <a:r>
              <a:rPr kumimoji="1" lang="ja-JP" altLang="en-US" dirty="0"/>
              <a:t>マスター タイトルの書式設定</a:t>
            </a:r>
          </a:p>
        </p:txBody>
      </p:sp>
      <p:sp>
        <p:nvSpPr>
          <p:cNvPr id="1041" name="コンテンツ プレースホルダー 2"/>
          <p:cNvSpPr>
            <a:spLocks noGrp="1"/>
          </p:cNvSpPr>
          <p:nvPr>
            <p:ph idx="1"/>
          </p:nvPr>
        </p:nvSpPr>
        <p:spPr>
          <a:xfrm>
            <a:off x="508000" y="1325563"/>
            <a:ext cx="5475357" cy="4833145"/>
          </a:xfrm>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42" name="日付プレースホルダー 3"/>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32C2AEE9-ADE6-4529-871A-9EB60403D8FB}" type="datetime1">
              <a:rPr lang="zh-TW" altLang="en-US" smtClean="0"/>
              <a:t>2025/9/28</a:t>
            </a:fld>
            <a:endParaRPr lang="ja-JP" altLang="en-US"/>
          </a:p>
        </p:txBody>
      </p:sp>
      <p:sp>
        <p:nvSpPr>
          <p:cNvPr id="1043" name="フッター プレースホルダー 4"/>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lang="ja-JP" altLang="en-US"/>
          </a:p>
        </p:txBody>
      </p:sp>
      <p:sp>
        <p:nvSpPr>
          <p:cNvPr id="1044" name="スライド番号プレースホルダー 5"/>
          <p:cNvSpPr>
            <a:spLocks noGrp="1"/>
          </p:cNvSpPr>
          <p:nvPr>
            <p:ph type="sldNum" sz="quarter" idx="12"/>
          </p:nvPr>
        </p:nvSpPr>
        <p:spPr/>
        <p:txBody>
          <a:bodyPr/>
          <a:lstStyle>
            <a:lvl1pPr>
              <a:defRPr>
                <a:latin typeface="BIZ UDPゴシック" panose="020B0400000000000000" pitchFamily="50" charset="-128"/>
                <a:ea typeface="BIZ UDPゴシック" panose="020B0400000000000000" pitchFamily="50" charset="-128"/>
              </a:defRPr>
            </a:lvl1pPr>
          </a:lstStyle>
          <a:p>
            <a:fld id="{9E9623FE-636E-4925-9074-D2E6671DF913}" type="slidenum">
              <a:rPr lang="ja-JP" altLang="en-US" smtClean="0"/>
              <a:pPr/>
              <a:t>‹#›</a:t>
            </a:fld>
            <a:endParaRPr lang="ja-JP" altLang="en-US"/>
          </a:p>
        </p:txBody>
      </p:sp>
      <p:cxnSp>
        <p:nvCxnSpPr>
          <p:cNvPr id="16" name="直線コネクタ 11">
            <a:extLst>
              <a:ext uri="{FF2B5EF4-FFF2-40B4-BE49-F238E27FC236}">
                <a16:creationId xmlns:a16="http://schemas.microsoft.com/office/drawing/2014/main" id="{EF335173-DD4C-4844-A603-0E8CF840A8FB}"/>
              </a:ext>
            </a:extLst>
          </p:cNvPr>
          <p:cNvCxnSpPr>
            <a:cxnSpLocks/>
          </p:cNvCxnSpPr>
          <p:nvPr userDrawn="1"/>
        </p:nvCxnSpPr>
        <p:spPr>
          <a:xfrm flipH="1">
            <a:off x="0" y="1025636"/>
            <a:ext cx="11772000" cy="0"/>
          </a:xfrm>
          <a:prstGeom prst="line">
            <a:avLst/>
          </a:prstGeom>
          <a:ln w="38100">
            <a:gradFill flip="none" rotWithShape="1">
              <a:gsLst>
                <a:gs pos="0">
                  <a:schemeClr val="accent1">
                    <a:lumMod val="5000"/>
                    <a:lumOff val="95000"/>
                  </a:schemeClr>
                </a:gs>
                <a:gs pos="74000">
                  <a:srgbClr val="002060"/>
                </a:gs>
                <a:gs pos="100000">
                  <a:srgbClr val="002060"/>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コンテンツ プレースホルダー 2">
            <a:extLst>
              <a:ext uri="{FF2B5EF4-FFF2-40B4-BE49-F238E27FC236}">
                <a16:creationId xmlns:a16="http://schemas.microsoft.com/office/drawing/2014/main" id="{243F17D1-F54F-42BB-988B-53A1FA015427}"/>
              </a:ext>
            </a:extLst>
          </p:cNvPr>
          <p:cNvSpPr>
            <a:spLocks noGrp="1"/>
          </p:cNvSpPr>
          <p:nvPr>
            <p:ph idx="13"/>
          </p:nvPr>
        </p:nvSpPr>
        <p:spPr>
          <a:xfrm>
            <a:off x="6208641" y="1325562"/>
            <a:ext cx="5475357" cy="4833145"/>
          </a:xfrm>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672148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31560C-22E2-405B-BDC6-4BE772A4AD89}"/>
              </a:ext>
            </a:extLst>
          </p:cNvPr>
          <p:cNvSpPr>
            <a:spLocks noGrp="1"/>
          </p:cNvSpPr>
          <p:nvPr>
            <p:ph type="title"/>
          </p:nvPr>
        </p:nvSpPr>
        <p:spPr/>
        <p:txBody>
          <a:bodyPr/>
          <a:lstStyle>
            <a:lvl1pPr>
              <a:defRPr>
                <a:latin typeface="BIZ UDPゴシック" panose="020B0400000000000000" pitchFamily="50" charset="-128"/>
                <a:ea typeface="BIZ UDPゴシック" panose="020B0400000000000000" pitchFamily="50" charset="-128"/>
              </a:defRPr>
            </a:lvl1pPr>
          </a:lstStyle>
          <a:p>
            <a:r>
              <a:rPr kumimoji="1" lang="ja-JP" altLang="en-US"/>
              <a:t>マスター タイトルの書式設定</a:t>
            </a:r>
            <a:endParaRPr kumimoji="1" lang="zh-TW" altLang="en-US"/>
          </a:p>
        </p:txBody>
      </p:sp>
      <p:sp>
        <p:nvSpPr>
          <p:cNvPr id="3" name="コンテンツ プレースホルダー 2">
            <a:extLst>
              <a:ext uri="{FF2B5EF4-FFF2-40B4-BE49-F238E27FC236}">
                <a16:creationId xmlns:a16="http://schemas.microsoft.com/office/drawing/2014/main" id="{16BBBE67-B965-44EA-BB46-0BD1C5E42DDF}"/>
              </a:ext>
            </a:extLst>
          </p:cNvPr>
          <p:cNvSpPr>
            <a:spLocks noGrp="1"/>
          </p:cNvSpPr>
          <p:nvPr>
            <p:ph idx="1"/>
          </p:nvPr>
        </p:nvSpPr>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4" name="日付プレースホルダー 3">
            <a:extLst>
              <a:ext uri="{FF2B5EF4-FFF2-40B4-BE49-F238E27FC236}">
                <a16:creationId xmlns:a16="http://schemas.microsoft.com/office/drawing/2014/main" id="{93A681CD-C8E7-4F9B-9312-91B97C169456}"/>
              </a:ext>
            </a:extLst>
          </p:cNvPr>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9F3A56C2-E741-45A6-B3ED-BA4F38733C51}" type="datetime1">
              <a:rPr lang="zh-TW" altLang="en-US" smtClean="0"/>
              <a:t>2025/9/28</a:t>
            </a:fld>
            <a:endParaRPr lang="zh-TW" altLang="en-US"/>
          </a:p>
        </p:txBody>
      </p:sp>
      <p:sp>
        <p:nvSpPr>
          <p:cNvPr id="5" name="フッター プレースホルダー 4">
            <a:extLst>
              <a:ext uri="{FF2B5EF4-FFF2-40B4-BE49-F238E27FC236}">
                <a16:creationId xmlns:a16="http://schemas.microsoft.com/office/drawing/2014/main" id="{4A1A2BCB-0091-4AFA-AA83-A9FD4FABE4CC}"/>
              </a:ext>
            </a:extLst>
          </p:cNvPr>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lang="zh-TW" altLang="en-US"/>
          </a:p>
        </p:txBody>
      </p:sp>
      <p:sp>
        <p:nvSpPr>
          <p:cNvPr id="6" name="スライド番号プレースホルダー 5">
            <a:extLst>
              <a:ext uri="{FF2B5EF4-FFF2-40B4-BE49-F238E27FC236}">
                <a16:creationId xmlns:a16="http://schemas.microsoft.com/office/drawing/2014/main" id="{C46F7BF1-A207-4CEB-B1F5-E4760F391569}"/>
              </a:ext>
            </a:extLst>
          </p:cNvPr>
          <p:cNvSpPr>
            <a:spLocks noGrp="1"/>
          </p:cNvSpPr>
          <p:nvPr>
            <p:ph type="sldNum" sz="quarter" idx="12"/>
          </p:nvPr>
        </p:nvSpPr>
        <p:spPr/>
        <p:txBody>
          <a:bodyPr/>
          <a:lstStyle>
            <a:lvl1pPr>
              <a:defRPr>
                <a:latin typeface="BIZ UDPゴシック" panose="020B0400000000000000" pitchFamily="50" charset="-128"/>
                <a:ea typeface="BIZ UDPゴシック" panose="020B0400000000000000" pitchFamily="50" charset="-128"/>
              </a:defRPr>
            </a:lvl1pPr>
          </a:lstStyle>
          <a:p>
            <a:fld id="{4829E443-F246-49B5-87E4-F55D699639A4}" type="slidenum">
              <a:rPr lang="zh-TW" altLang="en-US" smtClean="0"/>
              <a:pPr/>
              <a:t>‹#›</a:t>
            </a:fld>
            <a:endParaRPr lang="zh-TW" altLang="en-US"/>
          </a:p>
        </p:txBody>
      </p:sp>
    </p:spTree>
    <p:extLst>
      <p:ext uri="{BB962C8B-B14F-4D97-AF65-F5344CB8AC3E}">
        <p14:creationId xmlns:p14="http://schemas.microsoft.com/office/powerpoint/2010/main" val="305151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08012F-66FE-4AF7-B15A-28EF67D6527A}"/>
              </a:ext>
            </a:extLst>
          </p:cNvPr>
          <p:cNvSpPr>
            <a:spLocks noGrp="1"/>
          </p:cNvSpPr>
          <p:nvPr>
            <p:ph type="title"/>
          </p:nvPr>
        </p:nvSpPr>
        <p:spPr>
          <a:xfrm>
            <a:off x="831850" y="1709738"/>
            <a:ext cx="10515600" cy="2852737"/>
          </a:xfrm>
        </p:spPr>
        <p:txBody>
          <a:bodyPr anchor="b"/>
          <a:lstStyle>
            <a:lvl1pPr>
              <a:defRPr sz="6000">
                <a:latin typeface="BIZ UDPゴシック" panose="020B0400000000000000" pitchFamily="50" charset="-128"/>
                <a:ea typeface="BIZ UDPゴシック" panose="020B0400000000000000" pitchFamily="50" charset="-128"/>
              </a:defRPr>
            </a:lvl1pPr>
          </a:lstStyle>
          <a:p>
            <a:r>
              <a:rPr kumimoji="1" lang="ja-JP" altLang="en-US"/>
              <a:t>マスター タイトルの書式設定</a:t>
            </a:r>
            <a:endParaRPr kumimoji="1" lang="zh-TW" altLang="en-US"/>
          </a:p>
        </p:txBody>
      </p:sp>
      <p:sp>
        <p:nvSpPr>
          <p:cNvPr id="3" name="テキスト プレースホルダー 2">
            <a:extLst>
              <a:ext uri="{FF2B5EF4-FFF2-40B4-BE49-F238E27FC236}">
                <a16:creationId xmlns:a16="http://schemas.microsoft.com/office/drawing/2014/main" id="{05A70369-2795-422E-AF6E-CDD13AD9B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BIZ UDPゴシック" panose="020B0400000000000000" pitchFamily="50" charset="-128"/>
                <a:ea typeface="BIZ UDPゴシック" panose="020B0400000000000000"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6B5BE03-A1B9-4DFC-BB69-47E09EAF9376}"/>
              </a:ext>
            </a:extLst>
          </p:cNvPr>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5B000C38-CC79-4731-91E3-8DE8145AA078}" type="datetime1">
              <a:rPr lang="zh-TW" altLang="en-US" smtClean="0"/>
              <a:t>2025/9/28</a:t>
            </a:fld>
            <a:endParaRPr lang="zh-TW" altLang="en-US"/>
          </a:p>
        </p:txBody>
      </p:sp>
      <p:sp>
        <p:nvSpPr>
          <p:cNvPr id="5" name="フッター プレースホルダー 4">
            <a:extLst>
              <a:ext uri="{FF2B5EF4-FFF2-40B4-BE49-F238E27FC236}">
                <a16:creationId xmlns:a16="http://schemas.microsoft.com/office/drawing/2014/main" id="{D8E7E8D8-070A-41C3-AE53-B3CFC669BF89}"/>
              </a:ext>
            </a:extLst>
          </p:cNvPr>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lang="zh-TW" altLang="en-US"/>
          </a:p>
        </p:txBody>
      </p:sp>
      <p:sp>
        <p:nvSpPr>
          <p:cNvPr id="6" name="スライド番号プレースホルダー 5">
            <a:extLst>
              <a:ext uri="{FF2B5EF4-FFF2-40B4-BE49-F238E27FC236}">
                <a16:creationId xmlns:a16="http://schemas.microsoft.com/office/drawing/2014/main" id="{5FFE6D59-A25F-4487-9C96-99165B8F786A}"/>
              </a:ext>
            </a:extLst>
          </p:cNvPr>
          <p:cNvSpPr>
            <a:spLocks noGrp="1"/>
          </p:cNvSpPr>
          <p:nvPr>
            <p:ph type="sldNum" sz="quarter" idx="12"/>
          </p:nvPr>
        </p:nvSpPr>
        <p:spPr/>
        <p:txBody>
          <a:bodyPr/>
          <a:lstStyle>
            <a:lvl1pPr>
              <a:defRPr>
                <a:latin typeface="BIZ UDPゴシック" panose="020B0400000000000000" pitchFamily="50" charset="-128"/>
                <a:ea typeface="BIZ UDPゴシック" panose="020B0400000000000000" pitchFamily="50" charset="-128"/>
              </a:defRPr>
            </a:lvl1pPr>
          </a:lstStyle>
          <a:p>
            <a:fld id="{4829E443-F246-49B5-87E4-F55D699639A4}" type="slidenum">
              <a:rPr lang="zh-TW" altLang="en-US" smtClean="0"/>
              <a:pPr/>
              <a:t>‹#›</a:t>
            </a:fld>
            <a:endParaRPr lang="zh-TW" altLang="en-US"/>
          </a:p>
        </p:txBody>
      </p:sp>
    </p:spTree>
    <p:extLst>
      <p:ext uri="{BB962C8B-B14F-4D97-AF65-F5344CB8AC3E}">
        <p14:creationId xmlns:p14="http://schemas.microsoft.com/office/powerpoint/2010/main" val="2293253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C4BC2E-B4B8-4914-9C2F-594D51236073}"/>
              </a:ext>
            </a:extLst>
          </p:cNvPr>
          <p:cNvSpPr>
            <a:spLocks noGrp="1"/>
          </p:cNvSpPr>
          <p:nvPr>
            <p:ph type="title"/>
          </p:nvPr>
        </p:nvSpPr>
        <p:spPr/>
        <p:txBody>
          <a:bodyPr/>
          <a:lstStyle/>
          <a:p>
            <a:r>
              <a:rPr kumimoji="1" lang="ja-JP" altLang="en-US"/>
              <a:t>マスター タイトルの書式設定</a:t>
            </a:r>
            <a:endParaRPr kumimoji="1" lang="zh-TW" altLang="en-US"/>
          </a:p>
        </p:txBody>
      </p:sp>
      <p:sp>
        <p:nvSpPr>
          <p:cNvPr id="3" name="コンテンツ プレースホルダー 2">
            <a:extLst>
              <a:ext uri="{FF2B5EF4-FFF2-40B4-BE49-F238E27FC236}">
                <a16:creationId xmlns:a16="http://schemas.microsoft.com/office/drawing/2014/main" id="{DA5C0588-5799-4411-8BEC-EC15E364675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4" name="コンテンツ プレースホルダー 3">
            <a:extLst>
              <a:ext uri="{FF2B5EF4-FFF2-40B4-BE49-F238E27FC236}">
                <a16:creationId xmlns:a16="http://schemas.microsoft.com/office/drawing/2014/main" id="{3DCE9049-C227-4CE3-959C-2FA2E685819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5" name="日付プレースホルダー 4">
            <a:extLst>
              <a:ext uri="{FF2B5EF4-FFF2-40B4-BE49-F238E27FC236}">
                <a16:creationId xmlns:a16="http://schemas.microsoft.com/office/drawing/2014/main" id="{8614AC63-693A-41E2-8D3D-CB08941CF9EB}"/>
              </a:ext>
            </a:extLst>
          </p:cNvPr>
          <p:cNvSpPr>
            <a:spLocks noGrp="1"/>
          </p:cNvSpPr>
          <p:nvPr>
            <p:ph type="dt" sz="half" idx="10"/>
          </p:nvPr>
        </p:nvSpPr>
        <p:spPr/>
        <p:txBody>
          <a:bodyPr/>
          <a:lstStyle/>
          <a:p>
            <a:fld id="{9DA760CF-F7B5-4C9C-9EB7-9128074F0F56}" type="datetime1">
              <a:rPr kumimoji="1" lang="zh-TW" altLang="en-US" smtClean="0"/>
              <a:t>2025/9/28</a:t>
            </a:fld>
            <a:endParaRPr kumimoji="1" lang="zh-TW" altLang="en-US"/>
          </a:p>
        </p:txBody>
      </p:sp>
      <p:sp>
        <p:nvSpPr>
          <p:cNvPr id="6" name="フッター プレースホルダー 5">
            <a:extLst>
              <a:ext uri="{FF2B5EF4-FFF2-40B4-BE49-F238E27FC236}">
                <a16:creationId xmlns:a16="http://schemas.microsoft.com/office/drawing/2014/main" id="{858083C7-1F0E-4502-B515-EB4EB37DBCA6}"/>
              </a:ext>
            </a:extLst>
          </p:cNvPr>
          <p:cNvSpPr>
            <a:spLocks noGrp="1"/>
          </p:cNvSpPr>
          <p:nvPr>
            <p:ph type="ftr" sz="quarter" idx="11"/>
          </p:nvPr>
        </p:nvSpPr>
        <p:spPr/>
        <p:txBody>
          <a:bodyPr/>
          <a:lstStyle/>
          <a:p>
            <a:endParaRPr kumimoji="1" lang="zh-TW" altLang="en-US"/>
          </a:p>
        </p:txBody>
      </p:sp>
      <p:sp>
        <p:nvSpPr>
          <p:cNvPr id="7" name="スライド番号プレースホルダー 6">
            <a:extLst>
              <a:ext uri="{FF2B5EF4-FFF2-40B4-BE49-F238E27FC236}">
                <a16:creationId xmlns:a16="http://schemas.microsoft.com/office/drawing/2014/main" id="{F5BFED79-72DE-4264-95BA-6A4C3A5C72E8}"/>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480618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B263AB-9489-47A2-9846-DBEF761EC6E4}"/>
              </a:ext>
            </a:extLst>
          </p:cNvPr>
          <p:cNvSpPr>
            <a:spLocks noGrp="1"/>
          </p:cNvSpPr>
          <p:nvPr>
            <p:ph type="title"/>
          </p:nvPr>
        </p:nvSpPr>
        <p:spPr>
          <a:xfrm>
            <a:off x="839788" y="365125"/>
            <a:ext cx="10515600" cy="1325563"/>
          </a:xfrm>
        </p:spPr>
        <p:txBody>
          <a:bodyPr/>
          <a:lstStyle/>
          <a:p>
            <a:r>
              <a:rPr kumimoji="1" lang="ja-JP" altLang="en-US"/>
              <a:t>マスター タイトルの書式設定</a:t>
            </a:r>
            <a:endParaRPr kumimoji="1" lang="zh-TW" altLang="en-US"/>
          </a:p>
        </p:txBody>
      </p:sp>
      <p:sp>
        <p:nvSpPr>
          <p:cNvPr id="3" name="テキスト プレースホルダー 2">
            <a:extLst>
              <a:ext uri="{FF2B5EF4-FFF2-40B4-BE49-F238E27FC236}">
                <a16:creationId xmlns:a16="http://schemas.microsoft.com/office/drawing/2014/main" id="{ACA696F6-E641-4EC0-8C81-9BD0C09D77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237E20C-1467-4522-AF2D-1D5242080F6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5" name="テキスト プレースホルダー 4">
            <a:extLst>
              <a:ext uri="{FF2B5EF4-FFF2-40B4-BE49-F238E27FC236}">
                <a16:creationId xmlns:a16="http://schemas.microsoft.com/office/drawing/2014/main" id="{771A4EC3-2990-40F3-A0E6-AED1159D6E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B462105-3774-4D6A-ADA7-C25660341C9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7" name="日付プレースホルダー 6">
            <a:extLst>
              <a:ext uri="{FF2B5EF4-FFF2-40B4-BE49-F238E27FC236}">
                <a16:creationId xmlns:a16="http://schemas.microsoft.com/office/drawing/2014/main" id="{6B5F453C-371B-4ADF-B2AE-DCBC78006D08}"/>
              </a:ext>
            </a:extLst>
          </p:cNvPr>
          <p:cNvSpPr>
            <a:spLocks noGrp="1"/>
          </p:cNvSpPr>
          <p:nvPr>
            <p:ph type="dt" sz="half" idx="10"/>
          </p:nvPr>
        </p:nvSpPr>
        <p:spPr/>
        <p:txBody>
          <a:bodyPr/>
          <a:lstStyle/>
          <a:p>
            <a:fld id="{1E06B871-D2AD-466E-B9AD-17B195D60125}" type="datetime1">
              <a:rPr kumimoji="1" lang="zh-TW" altLang="en-US" smtClean="0"/>
              <a:t>2025/9/28</a:t>
            </a:fld>
            <a:endParaRPr kumimoji="1" lang="zh-TW" altLang="en-US"/>
          </a:p>
        </p:txBody>
      </p:sp>
      <p:sp>
        <p:nvSpPr>
          <p:cNvPr id="8" name="フッター プレースホルダー 7">
            <a:extLst>
              <a:ext uri="{FF2B5EF4-FFF2-40B4-BE49-F238E27FC236}">
                <a16:creationId xmlns:a16="http://schemas.microsoft.com/office/drawing/2014/main" id="{1981A001-F87D-46C4-8E98-AEBFA504A80D}"/>
              </a:ext>
            </a:extLst>
          </p:cNvPr>
          <p:cNvSpPr>
            <a:spLocks noGrp="1"/>
          </p:cNvSpPr>
          <p:nvPr>
            <p:ph type="ftr" sz="quarter" idx="11"/>
          </p:nvPr>
        </p:nvSpPr>
        <p:spPr/>
        <p:txBody>
          <a:bodyPr/>
          <a:lstStyle/>
          <a:p>
            <a:endParaRPr kumimoji="1" lang="zh-TW" altLang="en-US"/>
          </a:p>
        </p:txBody>
      </p:sp>
      <p:sp>
        <p:nvSpPr>
          <p:cNvPr id="9" name="スライド番号プレースホルダー 8">
            <a:extLst>
              <a:ext uri="{FF2B5EF4-FFF2-40B4-BE49-F238E27FC236}">
                <a16:creationId xmlns:a16="http://schemas.microsoft.com/office/drawing/2014/main" id="{E4A082D7-E965-4332-839B-16AE82A23FC2}"/>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902941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46C300-8F32-4CD6-9D4F-BAF3291AD76C}"/>
              </a:ext>
            </a:extLst>
          </p:cNvPr>
          <p:cNvSpPr>
            <a:spLocks noGrp="1"/>
          </p:cNvSpPr>
          <p:nvPr>
            <p:ph type="title"/>
          </p:nvPr>
        </p:nvSpPr>
        <p:spPr/>
        <p:txBody>
          <a:bodyPr/>
          <a:lstStyle/>
          <a:p>
            <a:r>
              <a:rPr kumimoji="1" lang="ja-JP" altLang="en-US"/>
              <a:t>マスター タイトルの書式設定</a:t>
            </a:r>
            <a:endParaRPr kumimoji="1" lang="zh-TW" altLang="en-US"/>
          </a:p>
        </p:txBody>
      </p:sp>
      <p:sp>
        <p:nvSpPr>
          <p:cNvPr id="3" name="日付プレースホルダー 2">
            <a:extLst>
              <a:ext uri="{FF2B5EF4-FFF2-40B4-BE49-F238E27FC236}">
                <a16:creationId xmlns:a16="http://schemas.microsoft.com/office/drawing/2014/main" id="{DE5B308B-9DD2-4130-8E68-77A9D19A6C37}"/>
              </a:ext>
            </a:extLst>
          </p:cNvPr>
          <p:cNvSpPr>
            <a:spLocks noGrp="1"/>
          </p:cNvSpPr>
          <p:nvPr>
            <p:ph type="dt" sz="half" idx="10"/>
          </p:nvPr>
        </p:nvSpPr>
        <p:spPr/>
        <p:txBody>
          <a:bodyPr/>
          <a:lstStyle/>
          <a:p>
            <a:fld id="{721EB74C-57FD-47EA-8E86-7A506A34819C}" type="datetime1">
              <a:rPr kumimoji="1" lang="zh-TW" altLang="en-US" smtClean="0"/>
              <a:t>2025/9/28</a:t>
            </a:fld>
            <a:endParaRPr kumimoji="1" lang="zh-TW" altLang="en-US"/>
          </a:p>
        </p:txBody>
      </p:sp>
      <p:sp>
        <p:nvSpPr>
          <p:cNvPr id="4" name="フッター プレースホルダー 3">
            <a:extLst>
              <a:ext uri="{FF2B5EF4-FFF2-40B4-BE49-F238E27FC236}">
                <a16:creationId xmlns:a16="http://schemas.microsoft.com/office/drawing/2014/main" id="{AF256BED-A037-4C01-9FB2-ECDB7DB9A6CF}"/>
              </a:ext>
            </a:extLst>
          </p:cNvPr>
          <p:cNvSpPr>
            <a:spLocks noGrp="1"/>
          </p:cNvSpPr>
          <p:nvPr>
            <p:ph type="ftr" sz="quarter" idx="11"/>
          </p:nvPr>
        </p:nvSpPr>
        <p:spPr/>
        <p:txBody>
          <a:bodyPr/>
          <a:lstStyle/>
          <a:p>
            <a:endParaRPr kumimoji="1" lang="zh-TW" altLang="en-US"/>
          </a:p>
        </p:txBody>
      </p:sp>
      <p:sp>
        <p:nvSpPr>
          <p:cNvPr id="5" name="スライド番号プレースホルダー 4">
            <a:extLst>
              <a:ext uri="{FF2B5EF4-FFF2-40B4-BE49-F238E27FC236}">
                <a16:creationId xmlns:a16="http://schemas.microsoft.com/office/drawing/2014/main" id="{66160CF1-BA48-489F-81AB-747A9752B7F4}"/>
              </a:ext>
            </a:extLst>
          </p:cNvPr>
          <p:cNvSpPr>
            <a:spLocks noGrp="1"/>
          </p:cNvSpPr>
          <p:nvPr>
            <p:ph type="sldNum" sz="quarter" idx="12"/>
          </p:nvPr>
        </p:nvSpPr>
        <p:spPr/>
        <p:txBody>
          <a:bodyPr/>
          <a:lstStyle/>
          <a:p>
            <a:fld id="{4829E443-F246-49B5-87E4-F55D699639A4}" type="slidenum">
              <a:rPr kumimoji="1" lang="zh-TW" altLang="en-US" smtClean="0"/>
              <a:t>‹#›</a:t>
            </a:fld>
            <a:endParaRPr kumimoji="1" lang="zh-TW" altLang="en-US"/>
          </a:p>
        </p:txBody>
      </p:sp>
    </p:spTree>
    <p:extLst>
      <p:ext uri="{BB962C8B-B14F-4D97-AF65-F5344CB8AC3E}">
        <p14:creationId xmlns:p14="http://schemas.microsoft.com/office/powerpoint/2010/main" val="372862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2639391-70C0-4CC7-BDB2-70073CDD80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endParaRPr kumimoji="1" lang="zh-TW" altLang="en-US"/>
          </a:p>
        </p:txBody>
      </p:sp>
      <p:sp>
        <p:nvSpPr>
          <p:cNvPr id="3" name="テキスト プレースホルダー 2">
            <a:extLst>
              <a:ext uri="{FF2B5EF4-FFF2-40B4-BE49-F238E27FC236}">
                <a16:creationId xmlns:a16="http://schemas.microsoft.com/office/drawing/2014/main" id="{3AD91E4C-877E-4F86-B304-A018A71836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zh-TW" altLang="en-US"/>
          </a:p>
        </p:txBody>
      </p:sp>
      <p:sp>
        <p:nvSpPr>
          <p:cNvPr id="4" name="日付プレースホルダー 3">
            <a:extLst>
              <a:ext uri="{FF2B5EF4-FFF2-40B4-BE49-F238E27FC236}">
                <a16:creationId xmlns:a16="http://schemas.microsoft.com/office/drawing/2014/main" id="{4BF764F6-990F-4D1E-B2EA-25BF2FB7C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7322CB-4011-4F3F-8BCB-39FBADB5E324}" type="datetime1">
              <a:rPr kumimoji="1" lang="zh-TW" altLang="en-US" smtClean="0"/>
              <a:t>2025/9/28</a:t>
            </a:fld>
            <a:endParaRPr kumimoji="1" lang="zh-TW" altLang="en-US"/>
          </a:p>
        </p:txBody>
      </p:sp>
      <p:sp>
        <p:nvSpPr>
          <p:cNvPr id="5" name="フッター プレースホルダー 4">
            <a:extLst>
              <a:ext uri="{FF2B5EF4-FFF2-40B4-BE49-F238E27FC236}">
                <a16:creationId xmlns:a16="http://schemas.microsoft.com/office/drawing/2014/main" id="{E54115DE-65D3-4118-8F07-99FCFD604D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TW" altLang="en-US"/>
          </a:p>
        </p:txBody>
      </p:sp>
      <p:sp>
        <p:nvSpPr>
          <p:cNvPr id="6" name="スライド番号プレースホルダー 5">
            <a:extLst>
              <a:ext uri="{FF2B5EF4-FFF2-40B4-BE49-F238E27FC236}">
                <a16:creationId xmlns:a16="http://schemas.microsoft.com/office/drawing/2014/main" id="{E447216A-479F-43E6-A024-2A00077A20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29E443-F246-49B5-87E4-F55D699639A4}" type="slidenum">
              <a:rPr kumimoji="1" lang="zh-TW" altLang="en-US" smtClean="0"/>
              <a:t>‹#›</a:t>
            </a:fld>
            <a:endParaRPr kumimoji="1" lang="zh-TW" altLang="en-US"/>
          </a:p>
        </p:txBody>
      </p:sp>
      <p:sp>
        <p:nvSpPr>
          <p:cNvPr id="8" name="テキスト ボックス 7">
            <a:extLst>
              <a:ext uri="{FF2B5EF4-FFF2-40B4-BE49-F238E27FC236}">
                <a16:creationId xmlns:a16="http://schemas.microsoft.com/office/drawing/2014/main" id="{EB755F21-EA19-E821-D938-0205AAEDCA02}"/>
              </a:ext>
            </a:extLst>
          </p:cNvPr>
          <p:cNvSpPr txBox="1"/>
          <p:nvPr userDrawn="1"/>
        </p:nvSpPr>
        <p:spPr>
          <a:xfrm>
            <a:off x="123396" y="6627168"/>
            <a:ext cx="978153" cy="230832"/>
          </a:xfrm>
          <a:prstGeom prst="rect">
            <a:avLst/>
          </a:prstGeom>
          <a:noFill/>
        </p:spPr>
        <p:txBody>
          <a:bodyPr wrap="none" rtlCol="0">
            <a:spAutoFit/>
          </a:bodyPr>
          <a:lstStyle/>
          <a:p>
            <a:r>
              <a:rPr kumimoji="1" lang="en-US" altLang="ja-JP" sz="900" i="1" dirty="0">
                <a:solidFill>
                  <a:schemeClr val="tx2">
                    <a:lumMod val="60000"/>
                    <a:lumOff val="40000"/>
                  </a:schemeClr>
                </a:solidFill>
                <a:latin typeface="Times New Roman" panose="02020603050405020304" pitchFamily="18" charset="0"/>
                <a:cs typeface="Times New Roman" panose="02020603050405020304" pitchFamily="18" charset="0"/>
              </a:rPr>
              <a:t>©2024 Eiji Kano</a:t>
            </a:r>
            <a:endParaRPr kumimoji="1" lang="ja-JP" altLang="en-US" sz="900" i="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5537401"/>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0" r:id="rId3"/>
    <p:sldLayoutId id="2147483663"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887F5576-8FDE-D456-CBAD-F9ED2C23FBDB}"/>
              </a:ext>
            </a:extLst>
          </p:cNvPr>
          <p:cNvPicPr>
            <a:picLocks noChangeAspect="1"/>
          </p:cNvPicPr>
          <p:nvPr/>
        </p:nvPicPr>
        <p:blipFill rotWithShape="1">
          <a:blip r:embed="rId2">
            <a:lum bright="70000" contrast="-70000"/>
            <a:extLst>
              <a:ext uri="{28A0092B-C50C-407E-A947-70E740481C1C}">
                <a14:useLocalDpi xmlns:a14="http://schemas.microsoft.com/office/drawing/2010/main" val="0"/>
              </a:ext>
            </a:extLst>
          </a:blip>
          <a:srcRect t="7846" b="7846"/>
          <a:stretch/>
        </p:blipFill>
        <p:spPr>
          <a:xfrm>
            <a:off x="0" y="1"/>
            <a:ext cx="12192000" cy="6858000"/>
          </a:xfrm>
          <a:prstGeom prst="rect">
            <a:avLst/>
          </a:prstGeom>
        </p:spPr>
      </p:pic>
      <p:sp>
        <p:nvSpPr>
          <p:cNvPr id="2" name="タイトル 1">
            <a:extLst>
              <a:ext uri="{FF2B5EF4-FFF2-40B4-BE49-F238E27FC236}">
                <a16:creationId xmlns:a16="http://schemas.microsoft.com/office/drawing/2014/main" id="{7E9995AF-0BE8-3F71-2EDE-015E9B1B34E0}"/>
              </a:ext>
            </a:extLst>
          </p:cNvPr>
          <p:cNvSpPr>
            <a:spLocks noGrp="1"/>
          </p:cNvSpPr>
          <p:nvPr>
            <p:ph type="title"/>
          </p:nvPr>
        </p:nvSpPr>
        <p:spPr>
          <a:xfrm>
            <a:off x="1791284" y="1709738"/>
            <a:ext cx="8609431" cy="2852737"/>
          </a:xfrm>
        </p:spPr>
        <p:txBody>
          <a:bodyPr anchor="ctr"/>
          <a:lstStyle/>
          <a:p>
            <a:r>
              <a:rPr kumimoji="1" lang="ja-JP" altLang="en-US" dirty="0"/>
              <a:t>行政機関向け</a:t>
            </a:r>
            <a:br>
              <a:rPr kumimoji="1" lang="en-US" altLang="ja-JP" dirty="0"/>
            </a:br>
            <a:r>
              <a:rPr kumimoji="1" lang="ja-JP" altLang="en-US" dirty="0"/>
              <a:t>ジャーニーマップ 基本編</a:t>
            </a:r>
            <a:br>
              <a:rPr kumimoji="1" lang="en-US" altLang="ja-JP" dirty="0"/>
            </a:br>
            <a:r>
              <a:rPr kumimoji="1" lang="ja-JP" altLang="en-US" dirty="0"/>
              <a:t>ワークシート</a:t>
            </a:r>
          </a:p>
        </p:txBody>
      </p:sp>
      <p:sp>
        <p:nvSpPr>
          <p:cNvPr id="3" name="テキスト プレースホルダー 2">
            <a:extLst>
              <a:ext uri="{FF2B5EF4-FFF2-40B4-BE49-F238E27FC236}">
                <a16:creationId xmlns:a16="http://schemas.microsoft.com/office/drawing/2014/main" id="{53D7B402-5EB2-636B-1420-F60D03E78759}"/>
              </a:ext>
            </a:extLst>
          </p:cNvPr>
          <p:cNvSpPr>
            <a:spLocks noGrp="1"/>
          </p:cNvSpPr>
          <p:nvPr>
            <p:ph type="body" idx="1"/>
          </p:nvPr>
        </p:nvSpPr>
        <p:spPr/>
        <p:txBody>
          <a:bodyPr anchor="ctr"/>
          <a:lstStyle/>
          <a:p>
            <a:pPr algn="ctr"/>
            <a:r>
              <a:rPr kumimoji="1" lang="en-US" altLang="ja-JP" dirty="0"/>
              <a:t>2025</a:t>
            </a:r>
            <a:r>
              <a:rPr kumimoji="1" lang="ja-JP" altLang="en-US" dirty="0"/>
              <a:t>年</a:t>
            </a:r>
            <a:r>
              <a:rPr kumimoji="1" lang="en-US" altLang="ja-JP" dirty="0"/>
              <a:t>9</a:t>
            </a:r>
            <a:r>
              <a:rPr kumimoji="1" lang="ja-JP" altLang="en-US" dirty="0"/>
              <a:t>月</a:t>
            </a:r>
            <a:endParaRPr kumimoji="1" lang="en-US" altLang="ja-JP" dirty="0"/>
          </a:p>
          <a:p>
            <a:pPr algn="ctr"/>
            <a:r>
              <a:rPr lang="ja-JP" altLang="en-US" dirty="0"/>
              <a:t>立命館アジア太平洋大学　狩野英司</a:t>
            </a:r>
            <a:endParaRPr lang="en-US" altLang="ja-JP" dirty="0"/>
          </a:p>
        </p:txBody>
      </p:sp>
      <p:sp>
        <p:nvSpPr>
          <p:cNvPr id="4" name="スライド番号プレースホルダー 3">
            <a:extLst>
              <a:ext uri="{FF2B5EF4-FFF2-40B4-BE49-F238E27FC236}">
                <a16:creationId xmlns:a16="http://schemas.microsoft.com/office/drawing/2014/main" id="{C28A2A07-DAE7-1EFE-424E-EB31AF22C605}"/>
              </a:ext>
            </a:extLst>
          </p:cNvPr>
          <p:cNvSpPr>
            <a:spLocks noGrp="1"/>
          </p:cNvSpPr>
          <p:nvPr>
            <p:ph type="sldNum" sz="quarter" idx="12"/>
          </p:nvPr>
        </p:nvSpPr>
        <p:spPr/>
        <p:txBody>
          <a:bodyPr/>
          <a:lstStyle/>
          <a:p>
            <a:fld id="{4829E443-F246-49B5-87E4-F55D699639A4}" type="slidenum">
              <a:rPr lang="zh-TW" altLang="en-US" smtClean="0"/>
              <a:pPr/>
              <a:t>1</a:t>
            </a:fld>
            <a:endParaRPr lang="zh-TW" altLang="en-US"/>
          </a:p>
        </p:txBody>
      </p:sp>
      <p:sp>
        <p:nvSpPr>
          <p:cNvPr id="6" name="テキスト ボックス 5">
            <a:extLst>
              <a:ext uri="{FF2B5EF4-FFF2-40B4-BE49-F238E27FC236}">
                <a16:creationId xmlns:a16="http://schemas.microsoft.com/office/drawing/2014/main" id="{327A3EE4-E5AD-48F5-36E3-EDEE5BAEE98F}"/>
              </a:ext>
            </a:extLst>
          </p:cNvPr>
          <p:cNvSpPr txBox="1"/>
          <p:nvPr/>
        </p:nvSpPr>
        <p:spPr>
          <a:xfrm>
            <a:off x="1791284" y="6550223"/>
            <a:ext cx="8609431" cy="307777"/>
          </a:xfrm>
          <a:prstGeom prst="rect">
            <a:avLst/>
          </a:prstGeom>
          <a:noFill/>
        </p:spPr>
        <p:txBody>
          <a:bodyPr wrap="square">
            <a:spAutoFit/>
          </a:bodyPr>
          <a:lstStyle/>
          <a:p>
            <a:pPr algn="ctr"/>
            <a:r>
              <a:rPr lang="ja-JP" altLang="ja-JP" sz="1400" kern="100" dirty="0">
                <a:solidFill>
                  <a:schemeClr val="bg1">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「課題解決ツールボックス ご利用条件」に準拠してご利用ください。</a:t>
            </a:r>
            <a:r>
              <a:rPr lang="en-US" altLang="ja-JP" sz="1400" kern="100" dirty="0">
                <a:solidFill>
                  <a:schemeClr val="bg1">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u="sng" kern="100" dirty="0">
                <a:solidFill>
                  <a:schemeClr val="bg1">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https://gov-toolbox.jp/#terms</a:t>
            </a:r>
            <a:r>
              <a:rPr lang="en-US" altLang="ja-JP" sz="1400" kern="100" dirty="0">
                <a:solidFill>
                  <a:schemeClr val="bg1">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400" kern="100" dirty="0">
              <a:solidFill>
                <a:schemeClr val="bg1">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75539019-CA46-A3BF-38E1-ADFF67F914C8}"/>
              </a:ext>
            </a:extLst>
          </p:cNvPr>
          <p:cNvSpPr txBox="1"/>
          <p:nvPr/>
        </p:nvSpPr>
        <p:spPr>
          <a:xfrm>
            <a:off x="1791284" y="1248619"/>
            <a:ext cx="6097424" cy="461665"/>
          </a:xfrm>
          <a:prstGeom prst="rect">
            <a:avLst/>
          </a:prstGeom>
          <a:noFill/>
        </p:spPr>
        <p:txBody>
          <a:bodyPr wrap="square">
            <a:spAutoFit/>
          </a:bodyPr>
          <a:lstStyle/>
          <a:p>
            <a:r>
              <a:rPr lang="ja-JP" altLang="en-US" sz="2400" dirty="0">
                <a:latin typeface="BIZ UDPゴシック" panose="020B0400000000000000" pitchFamily="50" charset="-128"/>
                <a:ea typeface="BIZ UDPゴシック" panose="020B0400000000000000" pitchFamily="50" charset="-128"/>
              </a:rPr>
              <a:t>課題解決ツールボックス 実践ガイド</a:t>
            </a:r>
          </a:p>
        </p:txBody>
      </p:sp>
    </p:spTree>
    <p:extLst>
      <p:ext uri="{BB962C8B-B14F-4D97-AF65-F5344CB8AC3E}">
        <p14:creationId xmlns:p14="http://schemas.microsoft.com/office/powerpoint/2010/main" val="2877960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68D13C6-5520-9B40-8DE9-8430A61C80C3}"/>
              </a:ext>
            </a:extLst>
          </p:cNvPr>
          <p:cNvSpPr txBox="1"/>
          <p:nvPr/>
        </p:nvSpPr>
        <p:spPr>
          <a:xfrm>
            <a:off x="543925" y="1745268"/>
            <a:ext cx="11390526" cy="3910942"/>
          </a:xfrm>
          <a:prstGeom prst="rect">
            <a:avLst/>
          </a:prstGeom>
          <a:solidFill>
            <a:schemeClr val="bg1"/>
          </a:solidFill>
        </p:spPr>
        <p:txBody>
          <a:bodyPr wrap="square" rtlCol="0">
            <a:noAutofit/>
          </a:bodyPr>
          <a:lstStyle/>
          <a:p>
            <a:pPr marL="342900" indent="-342900">
              <a:buFont typeface="Wingdings" panose="05000000000000000000" pitchFamily="2" charset="2"/>
              <a:buChar char="u"/>
            </a:pPr>
            <a:endParaRPr kumimoji="1" lang="en-US" altLang="ja-JP" sz="2400" dirty="0">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46EF7F12-0AAD-AFE4-9F50-4EAF0F0E2E28}"/>
              </a:ext>
            </a:extLst>
          </p:cNvPr>
          <p:cNvGraphicFramePr>
            <a:graphicFrameLocks/>
          </p:cNvGraphicFramePr>
          <p:nvPr/>
        </p:nvGraphicFramePr>
        <p:xfrm>
          <a:off x="2085565" y="2123655"/>
          <a:ext cx="9741621" cy="2773680"/>
        </p:xfrm>
        <a:graphic>
          <a:graphicData uri="http://schemas.openxmlformats.org/drawingml/2006/table">
            <a:tbl>
              <a:tblPr firstRow="1" bandRow="1">
                <a:tableStyleId>{5C22544A-7EE6-4342-B048-85BDC9FD1C3A}</a:tableStyleId>
              </a:tblPr>
              <a:tblGrid>
                <a:gridCol w="2310474">
                  <a:extLst>
                    <a:ext uri="{9D8B030D-6E8A-4147-A177-3AD203B41FA5}">
                      <a16:colId xmlns:a16="http://schemas.microsoft.com/office/drawing/2014/main" val="2391907993"/>
                    </a:ext>
                  </a:extLst>
                </a:gridCol>
                <a:gridCol w="7431147">
                  <a:extLst>
                    <a:ext uri="{9D8B030D-6E8A-4147-A177-3AD203B41FA5}">
                      <a16:colId xmlns:a16="http://schemas.microsoft.com/office/drawing/2014/main" val="3353361895"/>
                    </a:ext>
                  </a:extLst>
                </a:gridCol>
              </a:tblGrid>
              <a:tr h="370840">
                <a:tc>
                  <a:txBody>
                    <a:bodyPr/>
                    <a:lstStyle/>
                    <a:p>
                      <a:r>
                        <a:rPr kumimoji="1" lang="ja-JP" altLang="en-US" sz="2000" dirty="0">
                          <a:latin typeface="BIZ UDPゴシック" panose="020B0400000000000000" pitchFamily="50" charset="-128"/>
                          <a:ea typeface="BIZ UDPゴシック" panose="020B0400000000000000" pitchFamily="50" charset="-128"/>
                        </a:rPr>
                        <a:t>項目</a:t>
                      </a:r>
                    </a:p>
                  </a:txBody>
                  <a:tcPr>
                    <a:lnB w="38100" cap="flat" cmpd="sng" algn="ctr">
                      <a:solidFill>
                        <a:srgbClr val="002060"/>
                      </a:solidFill>
                      <a:prstDash val="solid"/>
                      <a:round/>
                      <a:headEnd type="none" w="med" len="med"/>
                      <a:tailEnd type="none" w="med" len="med"/>
                    </a:lnB>
                  </a:tcPr>
                </a:tc>
                <a:tc>
                  <a:txBody>
                    <a:bodyPr/>
                    <a:lstStyle/>
                    <a:p>
                      <a:r>
                        <a:rPr kumimoji="1" lang="ja-JP" altLang="en-US" sz="2000" dirty="0">
                          <a:latin typeface="BIZ UDPゴシック" panose="020B0400000000000000" pitchFamily="50" charset="-128"/>
                          <a:ea typeface="BIZ UDPゴシック" panose="020B0400000000000000" pitchFamily="50" charset="-128"/>
                        </a:rPr>
                        <a:t>説明</a:t>
                      </a:r>
                    </a:p>
                  </a:txBody>
                  <a:tcPr>
                    <a:lnB w="381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358822029"/>
                  </a:ext>
                </a:extLst>
              </a:tr>
              <a:tr h="370840">
                <a:tc>
                  <a:txBody>
                    <a:bodyPr/>
                    <a:lstStyle/>
                    <a:p>
                      <a:r>
                        <a:rPr kumimoji="1" lang="ja-JP" altLang="en-US" sz="2000" dirty="0">
                          <a:latin typeface="BIZ UDPゴシック" panose="020B0400000000000000" pitchFamily="50" charset="-128"/>
                          <a:ea typeface="BIZ UDPゴシック" panose="020B0400000000000000" pitchFamily="50" charset="-128"/>
                        </a:rPr>
                        <a:t>名前</a:t>
                      </a:r>
                    </a:p>
                  </a:txBody>
                  <a:tcPr>
                    <a:lnL w="38100" cap="flat" cmpd="sng" algn="ctr">
                      <a:solidFill>
                        <a:srgbClr val="002060"/>
                      </a:solidFill>
                      <a:prstDash val="solid"/>
                      <a:round/>
                      <a:headEnd type="none" w="med" len="med"/>
                      <a:tailEnd type="none" w="med" len="med"/>
                    </a:lnL>
                    <a:lnT w="38100" cap="flat" cmpd="sng" algn="ctr">
                      <a:solidFill>
                        <a:srgbClr val="002060"/>
                      </a:solidFill>
                      <a:prstDash val="solid"/>
                      <a:round/>
                      <a:headEnd type="none" w="med" len="med"/>
                      <a:tailEnd type="none" w="med" len="med"/>
                    </a:lnT>
                  </a:tcPr>
                </a:tc>
                <a:tc>
                  <a:txBody>
                    <a:bodyPr/>
                    <a:lstStyle/>
                    <a:p>
                      <a:endParaRPr kumimoji="1" lang="ja-JP" altLang="en-US" sz="2000" dirty="0">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tcPr>
                </a:tc>
                <a:extLst>
                  <a:ext uri="{0D108BD9-81ED-4DB2-BD59-A6C34878D82A}">
                    <a16:rowId xmlns:a16="http://schemas.microsoft.com/office/drawing/2014/main" val="431142575"/>
                  </a:ext>
                </a:extLst>
              </a:tr>
              <a:tr h="370840">
                <a:tc>
                  <a:txBody>
                    <a:bodyPr/>
                    <a:lstStyle/>
                    <a:p>
                      <a:r>
                        <a:rPr kumimoji="1" lang="ja-JP" altLang="en-US" sz="2000" dirty="0">
                          <a:latin typeface="BIZ UDPゴシック" panose="020B0400000000000000" pitchFamily="50" charset="-128"/>
                          <a:ea typeface="BIZ UDPゴシック" panose="020B0400000000000000" pitchFamily="50" charset="-128"/>
                        </a:rPr>
                        <a:t>年齢</a:t>
                      </a:r>
                    </a:p>
                  </a:txBody>
                  <a:tcPr>
                    <a:lnL w="38100" cap="flat" cmpd="sng" algn="ctr">
                      <a:solidFill>
                        <a:srgbClr val="002060"/>
                      </a:solidFill>
                      <a:prstDash val="solid"/>
                      <a:round/>
                      <a:headEnd type="none" w="med" len="med"/>
                      <a:tailEnd type="none" w="med" len="med"/>
                    </a:lnL>
                  </a:tcPr>
                </a:tc>
                <a:tc>
                  <a:txBody>
                    <a:bodyPr/>
                    <a:lstStyle/>
                    <a:p>
                      <a:endParaRPr kumimoji="1" lang="ja-JP" altLang="en-US" sz="2000" dirty="0">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tcPr>
                </a:tc>
                <a:extLst>
                  <a:ext uri="{0D108BD9-81ED-4DB2-BD59-A6C34878D82A}">
                    <a16:rowId xmlns:a16="http://schemas.microsoft.com/office/drawing/2014/main" val="1319647753"/>
                  </a:ext>
                </a:extLst>
              </a:tr>
              <a:tr h="370840">
                <a:tc>
                  <a:txBody>
                    <a:bodyPr/>
                    <a:lstStyle/>
                    <a:p>
                      <a:r>
                        <a:rPr kumimoji="1" lang="ja-JP" altLang="en-US" sz="2000" dirty="0">
                          <a:latin typeface="BIZ UDPゴシック" panose="020B0400000000000000" pitchFamily="50" charset="-128"/>
                          <a:ea typeface="BIZ UDPゴシック" panose="020B0400000000000000" pitchFamily="50" charset="-128"/>
                        </a:rPr>
                        <a:t>スマホの習熟度</a:t>
                      </a:r>
                    </a:p>
                  </a:txBody>
                  <a:tcPr>
                    <a:lnL w="38100" cap="flat" cmpd="sng" algn="ctr">
                      <a:solidFill>
                        <a:srgbClr val="002060"/>
                      </a:solidFill>
                      <a:prstDash val="solid"/>
                      <a:round/>
                      <a:headEnd type="none" w="med" len="med"/>
                      <a:tailEnd type="none" w="med" len="med"/>
                    </a:lnL>
                  </a:tcPr>
                </a:tc>
                <a:tc>
                  <a:txBody>
                    <a:bodyPr/>
                    <a:lstStyle/>
                    <a:p>
                      <a:endParaRPr kumimoji="1" lang="ja-JP" altLang="en-US" sz="2000" dirty="0">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tcPr>
                </a:tc>
                <a:extLst>
                  <a:ext uri="{0D108BD9-81ED-4DB2-BD59-A6C34878D82A}">
                    <a16:rowId xmlns:a16="http://schemas.microsoft.com/office/drawing/2014/main" val="1347612260"/>
                  </a:ext>
                </a:extLst>
              </a:tr>
              <a:tr h="370840">
                <a:tc>
                  <a:txBody>
                    <a:bodyPr/>
                    <a:lstStyle/>
                    <a:p>
                      <a:r>
                        <a:rPr kumimoji="1" lang="ja-JP" altLang="en-US" sz="2000" dirty="0">
                          <a:latin typeface="BIZ UDPゴシック" panose="020B0400000000000000" pitchFamily="50" charset="-128"/>
                          <a:ea typeface="BIZ UDPゴシック" panose="020B0400000000000000" pitchFamily="50" charset="-128"/>
                        </a:rPr>
                        <a:t>家族</a:t>
                      </a:r>
                    </a:p>
                  </a:txBody>
                  <a:tcPr>
                    <a:lnL w="38100" cap="flat" cmpd="sng" algn="ctr">
                      <a:solidFill>
                        <a:srgbClr val="002060"/>
                      </a:solidFill>
                      <a:prstDash val="solid"/>
                      <a:round/>
                      <a:headEnd type="none" w="med" len="med"/>
                      <a:tailEnd type="none" w="med" len="med"/>
                    </a:lnL>
                  </a:tcPr>
                </a:tc>
                <a:tc>
                  <a:txBody>
                    <a:bodyPr/>
                    <a:lstStyle/>
                    <a:p>
                      <a:endParaRPr kumimoji="1" lang="ja-JP" altLang="en-US" sz="2000" dirty="0">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tcPr>
                </a:tc>
                <a:extLst>
                  <a:ext uri="{0D108BD9-81ED-4DB2-BD59-A6C34878D82A}">
                    <a16:rowId xmlns:a16="http://schemas.microsoft.com/office/drawing/2014/main" val="3296782597"/>
                  </a:ext>
                </a:extLst>
              </a:tr>
              <a:tr h="370840">
                <a:tc>
                  <a:txBody>
                    <a:bodyPr/>
                    <a:lstStyle/>
                    <a:p>
                      <a:r>
                        <a:rPr kumimoji="1" lang="ja-JP" altLang="en-US" sz="2000" dirty="0">
                          <a:latin typeface="BIZ UDPゴシック" panose="020B0400000000000000" pitchFamily="50" charset="-128"/>
                          <a:ea typeface="BIZ UDPゴシック" panose="020B0400000000000000" pitchFamily="50" charset="-128"/>
                        </a:rPr>
                        <a:t>職業歴</a:t>
                      </a:r>
                    </a:p>
                  </a:txBody>
                  <a:tcPr>
                    <a:lnL w="38100" cap="flat" cmpd="sng" algn="ctr">
                      <a:solidFill>
                        <a:srgbClr val="002060"/>
                      </a:solidFill>
                      <a:prstDash val="solid"/>
                      <a:round/>
                      <a:headEnd type="none" w="med" len="med"/>
                      <a:tailEnd type="none" w="med" len="med"/>
                    </a:lnL>
                  </a:tcPr>
                </a:tc>
                <a:tc>
                  <a:txBody>
                    <a:bodyPr/>
                    <a:lstStyle/>
                    <a:p>
                      <a:endParaRPr kumimoji="1" lang="ja-JP" altLang="en-US" sz="2000" dirty="0">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tcPr>
                </a:tc>
                <a:extLst>
                  <a:ext uri="{0D108BD9-81ED-4DB2-BD59-A6C34878D82A}">
                    <a16:rowId xmlns:a16="http://schemas.microsoft.com/office/drawing/2014/main" val="2286425439"/>
                  </a:ext>
                </a:extLst>
              </a:tr>
              <a:tr h="370840">
                <a:tc>
                  <a:txBody>
                    <a:bodyPr/>
                    <a:lstStyle/>
                    <a:p>
                      <a:r>
                        <a:rPr kumimoji="1" lang="ja-JP" altLang="en-US" sz="2000" dirty="0">
                          <a:latin typeface="BIZ UDPゴシック" panose="020B0400000000000000" pitchFamily="50" charset="-128"/>
                          <a:ea typeface="BIZ UDPゴシック" panose="020B0400000000000000" pitchFamily="50" charset="-128"/>
                        </a:rPr>
                        <a:t>趣味</a:t>
                      </a:r>
                    </a:p>
                  </a:txBody>
                  <a:tcPr>
                    <a:lnL w="38100" cap="flat" cmpd="sng" algn="ctr">
                      <a:solidFill>
                        <a:srgbClr val="002060"/>
                      </a:solidFill>
                      <a:prstDash val="solid"/>
                      <a:round/>
                      <a:headEnd type="none" w="med" len="med"/>
                      <a:tailEnd type="none" w="med" len="med"/>
                    </a:lnL>
                    <a:lnB w="38100" cap="flat" cmpd="sng" algn="ctr">
                      <a:solidFill>
                        <a:srgbClr val="002060"/>
                      </a:solidFill>
                      <a:prstDash val="solid"/>
                      <a:round/>
                      <a:headEnd type="none" w="med" len="med"/>
                      <a:tailEnd type="none" w="med" len="med"/>
                    </a:lnB>
                  </a:tcPr>
                </a:tc>
                <a:tc>
                  <a:txBody>
                    <a:bodyPr/>
                    <a:lstStyle/>
                    <a:p>
                      <a:endParaRPr kumimoji="1" lang="ja-JP" altLang="en-US" sz="2000" dirty="0">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lnB w="381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613493369"/>
                  </a:ext>
                </a:extLst>
              </a:tr>
            </a:tbl>
          </a:graphicData>
        </a:graphic>
      </p:graphicFrame>
      <p:graphicFrame>
        <p:nvGraphicFramePr>
          <p:cNvPr id="9" name="表 8">
            <a:extLst>
              <a:ext uri="{FF2B5EF4-FFF2-40B4-BE49-F238E27FC236}">
                <a16:creationId xmlns:a16="http://schemas.microsoft.com/office/drawing/2014/main" id="{8C743B00-F77C-BC47-2BBC-AA29E541979E}"/>
              </a:ext>
            </a:extLst>
          </p:cNvPr>
          <p:cNvGraphicFramePr>
            <a:graphicFrameLocks noGrp="1"/>
          </p:cNvGraphicFramePr>
          <p:nvPr/>
        </p:nvGraphicFramePr>
        <p:xfrm>
          <a:off x="2085565" y="823065"/>
          <a:ext cx="9741621" cy="1188720"/>
        </p:xfrm>
        <a:graphic>
          <a:graphicData uri="http://schemas.openxmlformats.org/drawingml/2006/table">
            <a:tbl>
              <a:tblPr firstRow="1" bandRow="1">
                <a:tableStyleId>{5940675A-B579-460E-94D1-54222C63F5DA}</a:tableStyleId>
              </a:tblPr>
              <a:tblGrid>
                <a:gridCol w="1565340">
                  <a:extLst>
                    <a:ext uri="{9D8B030D-6E8A-4147-A177-3AD203B41FA5}">
                      <a16:colId xmlns:a16="http://schemas.microsoft.com/office/drawing/2014/main" val="402533036"/>
                    </a:ext>
                  </a:extLst>
                </a:gridCol>
                <a:gridCol w="3213695">
                  <a:extLst>
                    <a:ext uri="{9D8B030D-6E8A-4147-A177-3AD203B41FA5}">
                      <a16:colId xmlns:a16="http://schemas.microsoft.com/office/drawing/2014/main" val="484335310"/>
                    </a:ext>
                  </a:extLst>
                </a:gridCol>
                <a:gridCol w="638354">
                  <a:extLst>
                    <a:ext uri="{9D8B030D-6E8A-4147-A177-3AD203B41FA5}">
                      <a16:colId xmlns:a16="http://schemas.microsoft.com/office/drawing/2014/main" val="2488546615"/>
                    </a:ext>
                  </a:extLst>
                </a:gridCol>
                <a:gridCol w="3661683">
                  <a:extLst>
                    <a:ext uri="{9D8B030D-6E8A-4147-A177-3AD203B41FA5}">
                      <a16:colId xmlns:a16="http://schemas.microsoft.com/office/drawing/2014/main" val="3052396613"/>
                    </a:ext>
                  </a:extLst>
                </a:gridCol>
                <a:gridCol w="662549">
                  <a:extLst>
                    <a:ext uri="{9D8B030D-6E8A-4147-A177-3AD203B41FA5}">
                      <a16:colId xmlns:a16="http://schemas.microsoft.com/office/drawing/2014/main" val="2636274727"/>
                    </a:ext>
                  </a:extLst>
                </a:gridCol>
              </a:tblGrid>
              <a:tr h="370840">
                <a:tc>
                  <a:txBody>
                    <a:bodyPr/>
                    <a:lstStyle/>
                    <a:p>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tc>
                <a:tc gridSpan="2">
                  <a:txBody>
                    <a:bodyPr/>
                    <a:lstStyle/>
                    <a:p>
                      <a:r>
                        <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rPr>
                        <a:t>現状分析</a:t>
                      </a:r>
                      <a:r>
                        <a:rPr kumimoji="1" lang="en-US" altLang="ja-JP" sz="2000" dirty="0">
                          <a:solidFill>
                            <a:schemeClr val="tx1">
                              <a:lumMod val="65000"/>
                              <a:lumOff val="35000"/>
                            </a:schemeClr>
                          </a:solidFill>
                          <a:latin typeface="BIZ UDPゴシック" panose="020B0400000000000000" pitchFamily="50" charset="-128"/>
                          <a:ea typeface="BIZ UDPゴシック" panose="020B0400000000000000" pitchFamily="50" charset="-128"/>
                        </a:rPr>
                        <a:t>(AS-IS</a:t>
                      </a:r>
                      <a:r>
                        <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rPr>
                        <a:t>分析</a:t>
                      </a:r>
                      <a:r>
                        <a:rPr kumimoji="1" lang="en-US" altLang="ja-JP" sz="2000" dirty="0">
                          <a:solidFill>
                            <a:schemeClr val="tx1">
                              <a:lumMod val="65000"/>
                              <a:lumOff val="35000"/>
                            </a:schemeClr>
                          </a:solidFill>
                          <a:latin typeface="BIZ UDPゴシック" panose="020B0400000000000000" pitchFamily="50" charset="-128"/>
                          <a:ea typeface="BIZ UDPゴシック" panose="020B0400000000000000" pitchFamily="50" charset="-128"/>
                        </a:rPr>
                        <a:t>)</a:t>
                      </a:r>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a:p>
                  </a:txBody>
                  <a:tcPr/>
                </a:tc>
                <a:tc gridSpan="2">
                  <a:txBody>
                    <a:bodyPr/>
                    <a:lstStyle/>
                    <a:p>
                      <a:r>
                        <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rPr>
                        <a:t>将来シミュレーション</a:t>
                      </a:r>
                      <a:r>
                        <a:rPr kumimoji="1" lang="en-US" altLang="ja-JP" sz="2000" dirty="0">
                          <a:solidFill>
                            <a:schemeClr val="tx1">
                              <a:lumMod val="65000"/>
                              <a:lumOff val="35000"/>
                            </a:schemeClr>
                          </a:solidFill>
                          <a:latin typeface="BIZ UDPゴシック" panose="020B0400000000000000" pitchFamily="50" charset="-128"/>
                          <a:ea typeface="BIZ UDPゴシック" panose="020B0400000000000000" pitchFamily="50" charset="-128"/>
                        </a:rPr>
                        <a:t>(TO-BE</a:t>
                      </a:r>
                      <a:r>
                        <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rPr>
                        <a:t>分析</a:t>
                      </a:r>
                      <a:r>
                        <a:rPr kumimoji="1" lang="en-US" altLang="ja-JP" sz="2000" dirty="0">
                          <a:solidFill>
                            <a:schemeClr val="tx1">
                              <a:lumMod val="65000"/>
                              <a:lumOff val="35000"/>
                            </a:schemeClr>
                          </a:solidFill>
                          <a:latin typeface="BIZ UDPゴシック" panose="020B0400000000000000" pitchFamily="50" charset="-128"/>
                          <a:ea typeface="BIZ UDPゴシック" panose="020B0400000000000000" pitchFamily="50" charset="-128"/>
                        </a:rPr>
                        <a:t>)</a:t>
                      </a:r>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a:p>
                  </a:txBody>
                  <a:tcPr/>
                </a:tc>
                <a:extLst>
                  <a:ext uri="{0D108BD9-81ED-4DB2-BD59-A6C34878D82A}">
                    <a16:rowId xmlns:a16="http://schemas.microsoft.com/office/drawing/2014/main" val="4011085977"/>
                  </a:ext>
                </a:extLst>
              </a:tr>
              <a:tr h="370840">
                <a:tc>
                  <a:txBody>
                    <a:bodyPr/>
                    <a:lstStyle/>
                    <a:p>
                      <a:r>
                        <a:rPr kumimoji="1" lang="ja-JP" altLang="en-US" sz="2000" b="1" dirty="0">
                          <a:solidFill>
                            <a:schemeClr val="tx1">
                              <a:lumMod val="65000"/>
                              <a:lumOff val="35000"/>
                            </a:schemeClr>
                          </a:solidFill>
                          <a:latin typeface="BIZ UDPゴシック" panose="020B0400000000000000" pitchFamily="50" charset="-128"/>
                          <a:ea typeface="BIZ UDPゴシック" panose="020B0400000000000000" pitchFamily="50" charset="-128"/>
                        </a:rPr>
                        <a:t>利用者視点</a:t>
                      </a:r>
                    </a:p>
                  </a:txBody>
                  <a:tcPr anchor="ctr"/>
                </a:tc>
                <a:tc>
                  <a:txBody>
                    <a:bodyPr/>
                    <a:lstStyle/>
                    <a:p>
                      <a:pPr marL="263525" indent="-263525"/>
                      <a:r>
                        <a:rPr kumimoji="1" lang="en-US" altLang="ja-JP" sz="2000" b="1" dirty="0">
                          <a:solidFill>
                            <a:srgbClr val="002060"/>
                          </a:solidFill>
                          <a:latin typeface="BIZ UDPゴシック" panose="020B0400000000000000" pitchFamily="50" charset="-128"/>
                          <a:ea typeface="BIZ UDPゴシック" panose="020B0400000000000000" pitchFamily="50" charset="-128"/>
                        </a:rPr>
                        <a:t>1.</a:t>
                      </a:r>
                      <a:r>
                        <a:rPr kumimoji="1" lang="ja-JP" altLang="en-US" sz="2000" b="1" dirty="0">
                          <a:solidFill>
                            <a:srgbClr val="002060"/>
                          </a:solidFill>
                          <a:latin typeface="BIZ UDPゴシック" panose="020B0400000000000000" pitchFamily="50" charset="-128"/>
                          <a:ea typeface="BIZ UDPゴシック" panose="020B0400000000000000" pitchFamily="50" charset="-128"/>
                        </a:rPr>
                        <a:t>現状－利用者タイプ</a:t>
                      </a:r>
                      <a:endParaRPr kumimoji="1" lang="en-US" altLang="ja-JP" sz="2000" b="1" dirty="0">
                        <a:solidFill>
                          <a:srgbClr val="002060"/>
                        </a:solidFill>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tcPr>
                </a:tc>
                <a:tc>
                  <a:txBody>
                    <a:bodyPr/>
                    <a:lstStyle/>
                    <a:p>
                      <a:pPr marL="263525" indent="-263525"/>
                      <a:endParaRPr kumimoji="1" lang="en-US" altLang="ja-JP" sz="2000" b="1" dirty="0">
                        <a:solidFill>
                          <a:schemeClr val="accent1">
                            <a:lumMod val="20000"/>
                            <a:lumOff val="80000"/>
                          </a:schemeClr>
                        </a:solidFill>
                        <a:latin typeface="BIZ UDPゴシック" panose="020B0400000000000000" pitchFamily="50" charset="-128"/>
                        <a:ea typeface="BIZ UDPゴシック" panose="020B0400000000000000" pitchFamily="50" charset="-128"/>
                      </a:endParaRPr>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marL="263525" indent="-263525"/>
                      <a:r>
                        <a:rPr kumimoji="1" lang="en-US" altLang="ja-JP" sz="2000" b="1" dirty="0">
                          <a:solidFill>
                            <a:srgbClr val="002060"/>
                          </a:solidFill>
                          <a:latin typeface="BIZ UDPゴシック" panose="020B0400000000000000" pitchFamily="50" charset="-128"/>
                          <a:ea typeface="BIZ UDPゴシック" panose="020B0400000000000000" pitchFamily="50" charset="-128"/>
                        </a:rPr>
                        <a:t>3.</a:t>
                      </a:r>
                      <a:r>
                        <a:rPr kumimoji="1" lang="ja-JP" altLang="en-US" sz="2000" b="1" dirty="0">
                          <a:solidFill>
                            <a:srgbClr val="002060"/>
                          </a:solidFill>
                          <a:latin typeface="BIZ UDPゴシック" panose="020B0400000000000000" pitchFamily="50" charset="-128"/>
                          <a:ea typeface="BIZ UDPゴシック" panose="020B0400000000000000" pitchFamily="50" charset="-128"/>
                        </a:rPr>
                        <a:t>将来－利用者タイプ</a:t>
                      </a:r>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tcPr>
                </a:tc>
                <a:tc>
                  <a:txBody>
                    <a:bodyPr/>
                    <a:lstStyle/>
                    <a:p>
                      <a:pPr marL="263525" indent="-263525"/>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80290291"/>
                  </a:ext>
                </a:extLst>
              </a:tr>
              <a:tr h="370840">
                <a:tc>
                  <a:txBody>
                    <a:bodyPr/>
                    <a:lstStyle/>
                    <a:p>
                      <a:r>
                        <a:rPr kumimoji="1" lang="ja-JP" altLang="en-US" sz="2000" b="1" dirty="0">
                          <a:solidFill>
                            <a:schemeClr val="tx1">
                              <a:lumMod val="65000"/>
                              <a:lumOff val="35000"/>
                            </a:schemeClr>
                          </a:solidFill>
                          <a:latin typeface="BIZ UDPゴシック" panose="020B0400000000000000" pitchFamily="50" charset="-128"/>
                          <a:ea typeface="BIZ UDPゴシック" panose="020B0400000000000000" pitchFamily="50" charset="-128"/>
                        </a:rPr>
                        <a:t>職員視点</a:t>
                      </a:r>
                    </a:p>
                  </a:txBody>
                  <a:tcPr anchor="ctr"/>
                </a:tc>
                <a:tc>
                  <a:txBody>
                    <a:bodyPr/>
                    <a:lstStyle/>
                    <a:p>
                      <a:pPr marL="263525" indent="-263525"/>
                      <a:r>
                        <a:rPr kumimoji="1" lang="en-US" altLang="ja-JP" sz="2000" b="1" dirty="0">
                          <a:solidFill>
                            <a:srgbClr val="002060"/>
                          </a:solidFill>
                          <a:latin typeface="BIZ UDPゴシック" panose="020B0400000000000000" pitchFamily="50" charset="-128"/>
                          <a:ea typeface="BIZ UDPゴシック" panose="020B0400000000000000" pitchFamily="50" charset="-128"/>
                        </a:rPr>
                        <a:t>2.</a:t>
                      </a:r>
                      <a:r>
                        <a:rPr kumimoji="1" lang="ja-JP" altLang="en-US" sz="2000" b="1" dirty="0">
                          <a:solidFill>
                            <a:srgbClr val="002060"/>
                          </a:solidFill>
                          <a:latin typeface="BIZ UDPゴシック" panose="020B0400000000000000" pitchFamily="50" charset="-128"/>
                          <a:ea typeface="BIZ UDPゴシック" panose="020B0400000000000000" pitchFamily="50" charset="-128"/>
                        </a:rPr>
                        <a:t>現状－職員タイプ</a:t>
                      </a:r>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lnR w="38100" cap="flat" cmpd="sng" algn="ctr">
                      <a:solidFill>
                        <a:srgbClr val="002060"/>
                      </a:solidFill>
                      <a:prstDash val="solid"/>
                      <a:round/>
                      <a:headEnd type="none" w="med" len="med"/>
                      <a:tailEnd type="none" w="med" len="med"/>
                    </a:lnR>
                  </a:tcPr>
                </a:tc>
                <a:tc>
                  <a:txBody>
                    <a:bodyPr/>
                    <a:lstStyle/>
                    <a:p>
                      <a:pPr marL="263525" indent="-263525"/>
                      <a:endParaRPr kumimoji="1" lang="ja-JP" altLang="en-US" sz="2000" dirty="0">
                        <a:solidFill>
                          <a:schemeClr val="accent1">
                            <a:lumMod val="20000"/>
                            <a:lumOff val="80000"/>
                          </a:schemeClr>
                        </a:solidFill>
                        <a:latin typeface="BIZ UDPゴシック" panose="020B0400000000000000" pitchFamily="50" charset="-128"/>
                        <a:ea typeface="BIZ UDPゴシック" panose="020B0400000000000000" pitchFamily="50" charset="-128"/>
                      </a:endParaRPr>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r>
                        <a:rPr kumimoji="1" lang="en-US" altLang="ja-JP" sz="2000" b="1" dirty="0">
                          <a:solidFill>
                            <a:srgbClr val="002060"/>
                          </a:solidFill>
                          <a:latin typeface="BIZ UDPゴシック" panose="020B0400000000000000" pitchFamily="50" charset="-128"/>
                          <a:ea typeface="BIZ UDPゴシック" panose="020B0400000000000000" pitchFamily="50" charset="-128"/>
                        </a:rPr>
                        <a:t>4.</a:t>
                      </a:r>
                      <a:r>
                        <a:rPr kumimoji="1" lang="ja-JP" altLang="en-US" sz="2000" b="1" dirty="0">
                          <a:solidFill>
                            <a:srgbClr val="002060"/>
                          </a:solidFill>
                          <a:latin typeface="BIZ UDPゴシック" panose="020B0400000000000000" pitchFamily="50" charset="-128"/>
                          <a:ea typeface="BIZ UDPゴシック" panose="020B0400000000000000" pitchFamily="50" charset="-128"/>
                        </a:rPr>
                        <a:t>将来－職員タイプ</a:t>
                      </a:r>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tcPr>
                </a:tc>
                <a:tc>
                  <a:txBody>
                    <a:bodyPr/>
                    <a:lstStyle/>
                    <a:p>
                      <a:endParaRPr kumimoji="1" lang="ja-JP" altLang="en-US" sz="2000" dirty="0">
                        <a:solidFill>
                          <a:schemeClr val="tx1">
                            <a:lumMod val="65000"/>
                            <a:lumOff val="35000"/>
                          </a:schemeClr>
                        </a:solidFill>
                        <a:latin typeface="BIZ UDPゴシック" panose="020B0400000000000000" pitchFamily="50" charset="-128"/>
                        <a:ea typeface="BIZ UDPゴシック" panose="020B0400000000000000" pitchFamily="50" charset="-128"/>
                      </a:endParaRPr>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89081325"/>
                  </a:ext>
                </a:extLst>
              </a:tr>
            </a:tbl>
          </a:graphicData>
        </a:graphic>
      </p:graphicFrame>
      <p:graphicFrame>
        <p:nvGraphicFramePr>
          <p:cNvPr id="11" name="表 10">
            <a:extLst>
              <a:ext uri="{FF2B5EF4-FFF2-40B4-BE49-F238E27FC236}">
                <a16:creationId xmlns:a16="http://schemas.microsoft.com/office/drawing/2014/main" id="{DD695024-F045-883E-DAE7-AE65C6D9C181}"/>
              </a:ext>
            </a:extLst>
          </p:cNvPr>
          <p:cNvGraphicFramePr>
            <a:graphicFrameLocks noGrp="1"/>
          </p:cNvGraphicFramePr>
          <p:nvPr/>
        </p:nvGraphicFramePr>
        <p:xfrm>
          <a:off x="2085564" y="5055582"/>
          <a:ext cx="9741621" cy="540000"/>
        </p:xfrm>
        <a:graphic>
          <a:graphicData uri="http://schemas.openxmlformats.org/drawingml/2006/table">
            <a:tbl>
              <a:tblPr firstRow="1" bandRow="1">
                <a:tableStyleId>{5940675A-B579-460E-94D1-54222C63F5DA}</a:tableStyleId>
              </a:tblPr>
              <a:tblGrid>
                <a:gridCol w="9741621">
                  <a:extLst>
                    <a:ext uri="{9D8B030D-6E8A-4147-A177-3AD203B41FA5}">
                      <a16:colId xmlns:a16="http://schemas.microsoft.com/office/drawing/2014/main" val="1242701609"/>
                    </a:ext>
                  </a:extLst>
                </a:gridCol>
              </a:tblGrid>
              <a:tr h="540000">
                <a:tc>
                  <a:txBody>
                    <a:bodyPr/>
                    <a:lstStyle/>
                    <a:p>
                      <a:endParaRPr kumimoji="1" lang="ja-JP" altLang="en-US" sz="2400" dirty="0"/>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67827134"/>
                  </a:ext>
                </a:extLst>
              </a:tr>
            </a:tbl>
          </a:graphicData>
        </a:graphic>
      </p:graphicFrame>
      <p:sp>
        <p:nvSpPr>
          <p:cNvPr id="13" name="正方形/長方形 12">
            <a:extLst>
              <a:ext uri="{FF2B5EF4-FFF2-40B4-BE49-F238E27FC236}">
                <a16:creationId xmlns:a16="http://schemas.microsoft.com/office/drawing/2014/main" id="{201ABB06-441F-9AF7-1ECA-E99B8DB48B8B}"/>
              </a:ext>
            </a:extLst>
          </p:cNvPr>
          <p:cNvSpPr/>
          <p:nvPr/>
        </p:nvSpPr>
        <p:spPr>
          <a:xfrm>
            <a:off x="349666" y="5055580"/>
            <a:ext cx="1591736" cy="540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tIns="0" bIns="0" rtlCol="0" anchor="ctr"/>
          <a:lstStyle/>
          <a:p>
            <a:pPr marL="273050" indent="-273050"/>
            <a:r>
              <a:rPr lang="ja-JP" altLang="en-US" b="1" dirty="0">
                <a:latin typeface="BIZ UDPゴシック" panose="020B0400000000000000" pitchFamily="50" charset="-128"/>
                <a:ea typeface="BIZ UDPゴシック" panose="020B0400000000000000" pitchFamily="50" charset="-128"/>
              </a:rPr>
              <a:t>③ジャーニーの設定</a:t>
            </a:r>
            <a:endParaRPr kumimoji="1" lang="ja-JP" altLang="en-US" b="1" dirty="0">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6ED0337A-6663-C416-63C9-0FB5FD593BAD}"/>
              </a:ext>
            </a:extLst>
          </p:cNvPr>
          <p:cNvSpPr/>
          <p:nvPr/>
        </p:nvSpPr>
        <p:spPr>
          <a:xfrm>
            <a:off x="349666" y="2123655"/>
            <a:ext cx="1591736" cy="277367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7800" indent="-177800"/>
            <a:r>
              <a:rPr lang="ja-JP" altLang="en-US" sz="2000" b="1" dirty="0">
                <a:latin typeface="BIZ UDPゴシック" panose="020B0400000000000000" pitchFamily="50" charset="-128"/>
                <a:ea typeface="BIZ UDPゴシック" panose="020B0400000000000000" pitchFamily="50" charset="-128"/>
              </a:rPr>
              <a:t>②ペルソナの設定</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EAE29CCF-88A5-4E87-2BC5-B33723ECAC8B}"/>
              </a:ext>
            </a:extLst>
          </p:cNvPr>
          <p:cNvSpPr/>
          <p:nvPr/>
        </p:nvSpPr>
        <p:spPr>
          <a:xfrm>
            <a:off x="353687" y="823065"/>
            <a:ext cx="1567975" cy="11887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7800" indent="-177800"/>
            <a:r>
              <a:rPr lang="ja-JP" altLang="en-US" sz="2000" b="1" dirty="0">
                <a:latin typeface="BIZ UDPゴシック" panose="020B0400000000000000" pitchFamily="50" charset="-128"/>
                <a:ea typeface="BIZ UDPゴシック" panose="020B0400000000000000" pitchFamily="50" charset="-128"/>
              </a:rPr>
              <a:t>①視点の設定</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457998ED-0FE3-CB00-9E70-DECDB10335B2}"/>
              </a:ext>
            </a:extLst>
          </p:cNvPr>
          <p:cNvSpPr/>
          <p:nvPr/>
        </p:nvSpPr>
        <p:spPr>
          <a:xfrm>
            <a:off x="349665" y="5740354"/>
            <a:ext cx="1591736" cy="8287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b="1" dirty="0">
                <a:latin typeface="BIZ UDPゴシック" panose="020B0400000000000000" pitchFamily="50" charset="-128"/>
                <a:ea typeface="BIZ UDPゴシック" panose="020B0400000000000000" pitchFamily="50" charset="-128"/>
              </a:rPr>
              <a:t>④場面の設定</a:t>
            </a:r>
            <a:endParaRPr kumimoji="1" lang="ja-JP" altLang="en-US" b="1" dirty="0">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F4304FE3-1B75-48DD-6CC6-B45EE4DD1EA3}"/>
              </a:ext>
            </a:extLst>
          </p:cNvPr>
          <p:cNvGraphicFramePr>
            <a:graphicFrameLocks noGrp="1"/>
          </p:cNvGraphicFramePr>
          <p:nvPr/>
        </p:nvGraphicFramePr>
        <p:xfrm>
          <a:off x="2085563" y="5740355"/>
          <a:ext cx="9741624" cy="828728"/>
        </p:xfrm>
        <a:graphic>
          <a:graphicData uri="http://schemas.openxmlformats.org/drawingml/2006/table">
            <a:tbl>
              <a:tblPr firstRow="1" bandRow="1">
                <a:tableStyleId>{5C22544A-7EE6-4342-B048-85BDC9FD1C3A}</a:tableStyleId>
              </a:tblPr>
              <a:tblGrid>
                <a:gridCol w="1623604">
                  <a:extLst>
                    <a:ext uri="{9D8B030D-6E8A-4147-A177-3AD203B41FA5}">
                      <a16:colId xmlns:a16="http://schemas.microsoft.com/office/drawing/2014/main" val="2280630608"/>
                    </a:ext>
                  </a:extLst>
                </a:gridCol>
                <a:gridCol w="1623604">
                  <a:extLst>
                    <a:ext uri="{9D8B030D-6E8A-4147-A177-3AD203B41FA5}">
                      <a16:colId xmlns:a16="http://schemas.microsoft.com/office/drawing/2014/main" val="235071980"/>
                    </a:ext>
                  </a:extLst>
                </a:gridCol>
                <a:gridCol w="1623604">
                  <a:extLst>
                    <a:ext uri="{9D8B030D-6E8A-4147-A177-3AD203B41FA5}">
                      <a16:colId xmlns:a16="http://schemas.microsoft.com/office/drawing/2014/main" val="2954100088"/>
                    </a:ext>
                  </a:extLst>
                </a:gridCol>
                <a:gridCol w="1623604">
                  <a:extLst>
                    <a:ext uri="{9D8B030D-6E8A-4147-A177-3AD203B41FA5}">
                      <a16:colId xmlns:a16="http://schemas.microsoft.com/office/drawing/2014/main" val="1335905487"/>
                    </a:ext>
                  </a:extLst>
                </a:gridCol>
                <a:gridCol w="1623604">
                  <a:extLst>
                    <a:ext uri="{9D8B030D-6E8A-4147-A177-3AD203B41FA5}">
                      <a16:colId xmlns:a16="http://schemas.microsoft.com/office/drawing/2014/main" val="867457690"/>
                    </a:ext>
                  </a:extLst>
                </a:gridCol>
                <a:gridCol w="1623604">
                  <a:extLst>
                    <a:ext uri="{9D8B030D-6E8A-4147-A177-3AD203B41FA5}">
                      <a16:colId xmlns:a16="http://schemas.microsoft.com/office/drawing/2014/main" val="2589174272"/>
                    </a:ext>
                  </a:extLst>
                </a:gridCol>
              </a:tblGrid>
              <a:tr h="828728">
                <a:tc>
                  <a:txBody>
                    <a:bodyPr/>
                    <a:lstStyle/>
                    <a:p>
                      <a:endParaRPr kumimoji="1" lang="ja-JP" altLang="en-US" dirty="0"/>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tc>
                  <a:txBody>
                    <a:bodyPr/>
                    <a:lstStyle/>
                    <a:p>
                      <a:endParaRPr kumimoji="1" lang="ja-JP" altLang="en-US"/>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tc>
                  <a:txBody>
                    <a:bodyPr/>
                    <a:lstStyle/>
                    <a:p>
                      <a:endParaRPr kumimoji="1" lang="ja-JP" altLang="en-US"/>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tc>
                  <a:txBody>
                    <a:bodyPr/>
                    <a:lstStyle/>
                    <a:p>
                      <a:endParaRPr kumimoji="1" lang="ja-JP" altLang="en-US" dirty="0"/>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tc>
                  <a:txBody>
                    <a:bodyPr/>
                    <a:lstStyle/>
                    <a:p>
                      <a:endParaRPr kumimoji="1" lang="ja-JP" altLang="en-US" dirty="0"/>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tc>
                  <a:txBody>
                    <a:bodyPr/>
                    <a:lstStyle/>
                    <a:p>
                      <a:endParaRPr kumimoji="1" lang="ja-JP" altLang="en-US" dirty="0"/>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3164107035"/>
                  </a:ext>
                </a:extLst>
              </a:tr>
            </a:tbl>
          </a:graphicData>
        </a:graphic>
      </p:graphicFrame>
      <p:sp>
        <p:nvSpPr>
          <p:cNvPr id="23" name="矢印: 五方向 22">
            <a:extLst>
              <a:ext uri="{FF2B5EF4-FFF2-40B4-BE49-F238E27FC236}">
                <a16:creationId xmlns:a16="http://schemas.microsoft.com/office/drawing/2014/main" id="{4391D27F-EA59-C8D1-7F9D-F1102A1D2D5E}"/>
              </a:ext>
            </a:extLst>
          </p:cNvPr>
          <p:cNvSpPr/>
          <p:nvPr/>
        </p:nvSpPr>
        <p:spPr>
          <a:xfrm>
            <a:off x="10193494" y="5728477"/>
            <a:ext cx="1836000" cy="849935"/>
          </a:xfrm>
          <a:prstGeom prst="homePlate">
            <a:avLst>
              <a:gd name="adj" fmla="val 25654"/>
            </a:avLst>
          </a:prstGeom>
          <a:solidFill>
            <a:schemeClr val="accent1">
              <a:lumMod val="20000"/>
              <a:lumOff val="80000"/>
            </a:schemeClr>
          </a:solidFill>
          <a:ln w="381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2" name="矢印: 五方向 21">
            <a:extLst>
              <a:ext uri="{FF2B5EF4-FFF2-40B4-BE49-F238E27FC236}">
                <a16:creationId xmlns:a16="http://schemas.microsoft.com/office/drawing/2014/main" id="{AE93F8D7-FE83-6EA1-5610-6B3715D33D65}"/>
              </a:ext>
            </a:extLst>
          </p:cNvPr>
          <p:cNvSpPr/>
          <p:nvPr/>
        </p:nvSpPr>
        <p:spPr>
          <a:xfrm>
            <a:off x="8576859" y="5728477"/>
            <a:ext cx="1836000" cy="849935"/>
          </a:xfrm>
          <a:prstGeom prst="homePlate">
            <a:avLst>
              <a:gd name="adj" fmla="val 25654"/>
            </a:avLst>
          </a:prstGeom>
          <a:solidFill>
            <a:schemeClr val="accent1">
              <a:lumMod val="20000"/>
              <a:lumOff val="80000"/>
            </a:schemeClr>
          </a:solidFill>
          <a:ln w="381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矢印: 五方向 20">
            <a:extLst>
              <a:ext uri="{FF2B5EF4-FFF2-40B4-BE49-F238E27FC236}">
                <a16:creationId xmlns:a16="http://schemas.microsoft.com/office/drawing/2014/main" id="{F6431C2C-257A-34E3-7BF7-568B3F4B956A}"/>
              </a:ext>
            </a:extLst>
          </p:cNvPr>
          <p:cNvSpPr/>
          <p:nvPr/>
        </p:nvSpPr>
        <p:spPr>
          <a:xfrm>
            <a:off x="6957021" y="5728477"/>
            <a:ext cx="1836000" cy="849935"/>
          </a:xfrm>
          <a:prstGeom prst="homePlate">
            <a:avLst>
              <a:gd name="adj" fmla="val 25654"/>
            </a:avLst>
          </a:prstGeom>
          <a:solidFill>
            <a:schemeClr val="accent1">
              <a:lumMod val="20000"/>
              <a:lumOff val="80000"/>
            </a:schemeClr>
          </a:solidFill>
          <a:ln w="381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矢印: 五方向 19">
            <a:extLst>
              <a:ext uri="{FF2B5EF4-FFF2-40B4-BE49-F238E27FC236}">
                <a16:creationId xmlns:a16="http://schemas.microsoft.com/office/drawing/2014/main" id="{34CB619B-B88A-8617-8DE4-08DC9C6177F5}"/>
              </a:ext>
            </a:extLst>
          </p:cNvPr>
          <p:cNvSpPr/>
          <p:nvPr/>
        </p:nvSpPr>
        <p:spPr>
          <a:xfrm>
            <a:off x="5327634" y="5728477"/>
            <a:ext cx="1836000" cy="849935"/>
          </a:xfrm>
          <a:prstGeom prst="homePlate">
            <a:avLst>
              <a:gd name="adj" fmla="val 25654"/>
            </a:avLst>
          </a:prstGeom>
          <a:solidFill>
            <a:schemeClr val="accent1">
              <a:lumMod val="20000"/>
              <a:lumOff val="80000"/>
            </a:schemeClr>
          </a:solidFill>
          <a:ln w="381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矢印: 五方向 18">
            <a:extLst>
              <a:ext uri="{FF2B5EF4-FFF2-40B4-BE49-F238E27FC236}">
                <a16:creationId xmlns:a16="http://schemas.microsoft.com/office/drawing/2014/main" id="{AEAA3E53-3BF6-CECD-EB03-01AA8501C42A}"/>
              </a:ext>
            </a:extLst>
          </p:cNvPr>
          <p:cNvSpPr/>
          <p:nvPr/>
        </p:nvSpPr>
        <p:spPr>
          <a:xfrm>
            <a:off x="3697446" y="5728477"/>
            <a:ext cx="1836000" cy="849935"/>
          </a:xfrm>
          <a:prstGeom prst="homePlate">
            <a:avLst>
              <a:gd name="adj" fmla="val 25654"/>
            </a:avLst>
          </a:prstGeom>
          <a:solidFill>
            <a:schemeClr val="accent1">
              <a:lumMod val="20000"/>
              <a:lumOff val="80000"/>
            </a:schemeClr>
          </a:solidFill>
          <a:ln w="381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矢印: 五方向 16">
            <a:extLst>
              <a:ext uri="{FF2B5EF4-FFF2-40B4-BE49-F238E27FC236}">
                <a16:creationId xmlns:a16="http://schemas.microsoft.com/office/drawing/2014/main" id="{1C366875-00B9-4C04-F703-36D93D97A746}"/>
              </a:ext>
            </a:extLst>
          </p:cNvPr>
          <p:cNvSpPr/>
          <p:nvPr/>
        </p:nvSpPr>
        <p:spPr>
          <a:xfrm>
            <a:off x="2071706" y="5728477"/>
            <a:ext cx="1836000" cy="849935"/>
          </a:xfrm>
          <a:prstGeom prst="homePlate">
            <a:avLst>
              <a:gd name="adj" fmla="val 25654"/>
            </a:avLst>
          </a:prstGeom>
          <a:solidFill>
            <a:schemeClr val="accent1">
              <a:lumMod val="20000"/>
              <a:lumOff val="80000"/>
            </a:schemeClr>
          </a:solidFill>
          <a:ln w="381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正方形/長方形 2">
            <a:extLst>
              <a:ext uri="{FF2B5EF4-FFF2-40B4-BE49-F238E27FC236}">
                <a16:creationId xmlns:a16="http://schemas.microsoft.com/office/drawing/2014/main" id="{B1F935CE-2B3C-A886-3362-62130D6AAFFF}"/>
              </a:ext>
            </a:extLst>
          </p:cNvPr>
          <p:cNvSpPr/>
          <p:nvPr/>
        </p:nvSpPr>
        <p:spPr>
          <a:xfrm>
            <a:off x="0" y="0"/>
            <a:ext cx="3476445" cy="63651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wrap="square" tIns="36000" rtlCol="0" anchor="t">
            <a:spAutoFit/>
          </a:bodyPr>
          <a:lstStyle/>
          <a:p>
            <a:r>
              <a:rPr kumimoji="1" lang="ja-JP" altLang="en-US" sz="1800" i="1" dirty="0">
                <a:latin typeface="BIZ UDPゴシック" panose="020B0400000000000000" pitchFamily="50" charset="-128"/>
                <a:ea typeface="BIZ UDPゴシック" panose="020B0400000000000000" pitchFamily="50" charset="-128"/>
              </a:rPr>
              <a:t>ワークシート：　ジャーニーマップの建付け</a:t>
            </a:r>
            <a:endParaRPr kumimoji="1" lang="ja-JP" altLang="en-US" i="1" dirty="0">
              <a:latin typeface="BIZ UDPゴシック" panose="020B0400000000000000" pitchFamily="50" charset="-128"/>
              <a:ea typeface="BIZ UDPゴシック" panose="020B0400000000000000" pitchFamily="50" charset="-128"/>
            </a:endParaRPr>
          </a:p>
        </p:txBody>
      </p:sp>
      <p:sp>
        <p:nvSpPr>
          <p:cNvPr id="4" name="タイトル 1">
            <a:extLst>
              <a:ext uri="{FF2B5EF4-FFF2-40B4-BE49-F238E27FC236}">
                <a16:creationId xmlns:a16="http://schemas.microsoft.com/office/drawing/2014/main" id="{BA7BF79F-EB9B-B29F-27AB-A07D8FFE450B}"/>
              </a:ext>
            </a:extLst>
          </p:cNvPr>
          <p:cNvSpPr txBox="1">
            <a:spLocks/>
          </p:cNvSpPr>
          <p:nvPr/>
        </p:nvSpPr>
        <p:spPr>
          <a:xfrm>
            <a:off x="3717986" y="116099"/>
            <a:ext cx="5522634" cy="4560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BIZ UDPゴシック" panose="020B0400000000000000" pitchFamily="50" charset="-128"/>
                <a:ea typeface="BIZ UDPゴシック" panose="020B0400000000000000" pitchFamily="50" charset="-128"/>
              </a:rPr>
              <a:t>テーマ</a:t>
            </a:r>
            <a:r>
              <a:rPr lang="ja-JP" altLang="en-US" sz="2000" u="sng" dirty="0">
                <a:latin typeface="BIZ UDPゴシック" panose="020B0400000000000000" pitchFamily="50" charset="-128"/>
                <a:ea typeface="BIZ UDPゴシック" panose="020B0400000000000000" pitchFamily="50" charset="-128"/>
              </a:rPr>
              <a:t>：</a:t>
            </a:r>
            <a:r>
              <a:rPr lang="en-US" altLang="ja-JP" sz="2000" u="sng" dirty="0">
                <a:latin typeface="BIZ UDPゴシック" panose="020B0400000000000000" pitchFamily="50" charset="-128"/>
                <a:ea typeface="BIZ UDPゴシック" panose="020B0400000000000000" pitchFamily="50" charset="-128"/>
              </a:rPr>
              <a:t>				</a:t>
            </a:r>
            <a:endParaRPr lang="ja-JP" altLang="en-US" sz="2000" u="sng"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4235F4D0-36F1-9C29-C396-B60637B7B415}"/>
              </a:ext>
            </a:extLst>
          </p:cNvPr>
          <p:cNvSpPr txBox="1"/>
          <p:nvPr/>
        </p:nvSpPr>
        <p:spPr>
          <a:xfrm>
            <a:off x="8224957" y="159459"/>
            <a:ext cx="2031325" cy="369332"/>
          </a:xfrm>
          <a:prstGeom prst="rect">
            <a:avLst/>
          </a:prstGeom>
          <a:noFill/>
        </p:spPr>
        <p:txBody>
          <a:bodyPr wrap="none" rtlCol="0">
            <a:spAutoFit/>
          </a:bodyPr>
          <a:lstStyle/>
          <a:p>
            <a:r>
              <a:rPr lang="ja-JP" altLang="en-US" u="sng" dirty="0">
                <a:latin typeface="BIZ UDPゴシック" panose="020B0400000000000000" pitchFamily="50" charset="-128"/>
                <a:ea typeface="BIZ UDPゴシック" panose="020B0400000000000000" pitchFamily="50" charset="-128"/>
              </a:rPr>
              <a:t>お名前</a:t>
            </a:r>
            <a:r>
              <a:rPr kumimoji="1" lang="ja-JP" altLang="en-US" u="sng" dirty="0">
                <a:latin typeface="BIZ UDPゴシック" panose="020B0400000000000000" pitchFamily="50" charset="-128"/>
                <a:ea typeface="BIZ UDPゴシック" panose="020B0400000000000000" pitchFamily="50" charset="-128"/>
              </a:rPr>
              <a:t>：</a:t>
            </a:r>
            <a:r>
              <a:rPr kumimoji="1" lang="en-US" altLang="ja-JP" u="sng" dirty="0">
                <a:latin typeface="BIZ UDPゴシック" panose="020B0400000000000000" pitchFamily="50" charset="-128"/>
                <a:ea typeface="BIZ UDPゴシック" panose="020B0400000000000000" pitchFamily="50" charset="-128"/>
              </a:rPr>
              <a:t>		</a:t>
            </a:r>
            <a:endParaRPr kumimoji="1" lang="zh-TW" altLang="en-US" dirty="0">
              <a:latin typeface="BIZ UDPゴシック" panose="020B0400000000000000" pitchFamily="50" charset="-128"/>
              <a:ea typeface="BIZ UDPゴシック" panose="020B0400000000000000" pitchFamily="50" charset="-128"/>
            </a:endParaRPr>
          </a:p>
        </p:txBody>
      </p:sp>
      <p:sp>
        <p:nvSpPr>
          <p:cNvPr id="10" name="テキスト ボックス 4">
            <a:extLst>
              <a:ext uri="{FF2B5EF4-FFF2-40B4-BE49-F238E27FC236}">
                <a16:creationId xmlns:a16="http://schemas.microsoft.com/office/drawing/2014/main" id="{6BEF8EE9-D78E-036C-EB88-F24B2BA59AF4}"/>
              </a:ext>
            </a:extLst>
          </p:cNvPr>
          <p:cNvSpPr txBox="1"/>
          <p:nvPr/>
        </p:nvSpPr>
        <p:spPr>
          <a:xfrm>
            <a:off x="3918083" y="6650251"/>
            <a:ext cx="7485681" cy="207749"/>
          </a:xfrm>
          <a:prstGeom prst="rect">
            <a:avLst/>
          </a:prstGeom>
          <a:noFill/>
        </p:spPr>
        <p:txBody>
          <a:bodyPr wrap="square"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ja-JP" altLang="en-US" sz="1050" dirty="0">
                <a:solidFill>
                  <a:schemeClr val="tx1">
                    <a:lumMod val="50000"/>
                    <a:lumOff val="50000"/>
                  </a:schemeClr>
                </a:solidFill>
              </a:rPr>
              <a:t>【記入情報の取扱い】匿名化の上、研修の質向上や学術研究の目的で活用させていただく場合があります。</a:t>
            </a:r>
          </a:p>
        </p:txBody>
      </p:sp>
      <p:sp>
        <p:nvSpPr>
          <p:cNvPr id="2" name="正方形/長方形 1">
            <a:extLst>
              <a:ext uri="{FF2B5EF4-FFF2-40B4-BE49-F238E27FC236}">
                <a16:creationId xmlns:a16="http://schemas.microsoft.com/office/drawing/2014/main" id="{4E1608E1-9EDB-251E-86D8-1399E1D3219C}"/>
              </a:ext>
            </a:extLst>
          </p:cNvPr>
          <p:cNvSpPr/>
          <p:nvPr/>
        </p:nvSpPr>
        <p:spPr>
          <a:xfrm>
            <a:off x="10656763" y="0"/>
            <a:ext cx="1535237" cy="468000"/>
          </a:xfrm>
          <a:prstGeom prst="rect">
            <a:avLst/>
          </a:prstGeom>
          <a:solidFill>
            <a:srgbClr val="C00000"/>
          </a:solid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シート</a:t>
            </a:r>
            <a:r>
              <a:rPr lang="en-US" altLang="ja-JP" dirty="0">
                <a:latin typeface="BIZ UDPゴシック" panose="020B0400000000000000" pitchFamily="50" charset="-128"/>
                <a:ea typeface="BIZ UDPゴシック" panose="020B0400000000000000" pitchFamily="50" charset="-128"/>
              </a:rPr>
              <a:t>A</a:t>
            </a:r>
            <a:endParaRPr kumimoji="1" lang="en-US" altLang="ja-JP"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9063266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a:extLst>
              <a:ext uri="{FF2B5EF4-FFF2-40B4-BE49-F238E27FC236}">
                <a16:creationId xmlns:a16="http://schemas.microsoft.com/office/drawing/2014/main" id="{7A1A2D43-AE40-B8A6-6F8B-31F0D275BF52}"/>
              </a:ext>
            </a:extLst>
          </p:cNvPr>
          <p:cNvGraphicFramePr>
            <a:graphicFrameLocks/>
          </p:cNvGraphicFramePr>
          <p:nvPr/>
        </p:nvGraphicFramePr>
        <p:xfrm>
          <a:off x="294968" y="545690"/>
          <a:ext cx="11596958" cy="6032093"/>
        </p:xfrm>
        <a:graphic>
          <a:graphicData uri="http://schemas.openxmlformats.org/drawingml/2006/table">
            <a:tbl>
              <a:tblPr bandRow="1">
                <a:tableStyleId>{5940675A-B579-460E-94D1-54222C63F5DA}</a:tableStyleId>
              </a:tblPr>
              <a:tblGrid>
                <a:gridCol w="1040923">
                  <a:extLst>
                    <a:ext uri="{9D8B030D-6E8A-4147-A177-3AD203B41FA5}">
                      <a16:colId xmlns:a16="http://schemas.microsoft.com/office/drawing/2014/main" val="2062251229"/>
                    </a:ext>
                  </a:extLst>
                </a:gridCol>
                <a:gridCol w="2111207">
                  <a:extLst>
                    <a:ext uri="{9D8B030D-6E8A-4147-A177-3AD203B41FA5}">
                      <a16:colId xmlns:a16="http://schemas.microsoft.com/office/drawing/2014/main" val="737795245"/>
                    </a:ext>
                  </a:extLst>
                </a:gridCol>
                <a:gridCol w="2111207">
                  <a:extLst>
                    <a:ext uri="{9D8B030D-6E8A-4147-A177-3AD203B41FA5}">
                      <a16:colId xmlns:a16="http://schemas.microsoft.com/office/drawing/2014/main" val="3665692272"/>
                    </a:ext>
                  </a:extLst>
                </a:gridCol>
                <a:gridCol w="2111207">
                  <a:extLst>
                    <a:ext uri="{9D8B030D-6E8A-4147-A177-3AD203B41FA5}">
                      <a16:colId xmlns:a16="http://schemas.microsoft.com/office/drawing/2014/main" val="3594137003"/>
                    </a:ext>
                  </a:extLst>
                </a:gridCol>
                <a:gridCol w="2111207">
                  <a:extLst>
                    <a:ext uri="{9D8B030D-6E8A-4147-A177-3AD203B41FA5}">
                      <a16:colId xmlns:a16="http://schemas.microsoft.com/office/drawing/2014/main" val="3351343516"/>
                    </a:ext>
                  </a:extLst>
                </a:gridCol>
                <a:gridCol w="2111207">
                  <a:extLst>
                    <a:ext uri="{9D8B030D-6E8A-4147-A177-3AD203B41FA5}">
                      <a16:colId xmlns:a16="http://schemas.microsoft.com/office/drawing/2014/main" val="302841680"/>
                    </a:ext>
                  </a:extLst>
                </a:gridCol>
              </a:tblGrid>
              <a:tr h="639449">
                <a:tc>
                  <a:txBody>
                    <a:bodyPr/>
                    <a:lstStyle/>
                    <a:p>
                      <a:r>
                        <a:rPr kumimoji="1" lang="en-US" altLang="ja-JP" sz="1400" dirty="0">
                          <a:latin typeface="BIZ UDPゴシック" panose="020B0400000000000000" pitchFamily="50" charset="-128"/>
                          <a:ea typeface="BIZ UDPゴシック" panose="020B0400000000000000" pitchFamily="50" charset="-128"/>
                        </a:rPr>
                        <a:t>A. </a:t>
                      </a:r>
                      <a:r>
                        <a:rPr kumimoji="1" lang="ja-JP" altLang="en-US" sz="1400" dirty="0">
                          <a:latin typeface="BIZ UDPゴシック" panose="020B0400000000000000" pitchFamily="50" charset="-128"/>
                          <a:ea typeface="BIZ UDPゴシック" panose="020B0400000000000000" pitchFamily="50" charset="-128"/>
                        </a:rPr>
                        <a:t>場面</a:t>
                      </a:r>
                    </a:p>
                  </a:txBody>
                  <a:tcPr/>
                </a:tc>
                <a:tc>
                  <a:txBody>
                    <a:bodyPr/>
                    <a:lstStyle/>
                    <a:p>
                      <a:pPr>
                        <a:spcAft>
                          <a:spcPts val="600"/>
                        </a:spcAft>
                      </a:pPr>
                      <a:endParaRPr kumimoji="1" lang="en-US" altLang="ja-JP" sz="1100" dirty="0">
                        <a:latin typeface="BIZ UDPゴシック" panose="020B0400000000000000" pitchFamily="50" charset="-128"/>
                        <a:ea typeface="BIZ UDPゴシック" panose="020B0400000000000000" pitchFamily="50" charset="-128"/>
                      </a:endParaRPr>
                    </a:p>
                  </a:txBody>
                  <a:tcPr/>
                </a:tc>
                <a:tc>
                  <a:txBody>
                    <a:bodyPr/>
                    <a:lstStyle/>
                    <a:p>
                      <a:pPr>
                        <a:spcAft>
                          <a:spcPts val="600"/>
                        </a:spcAft>
                      </a:pPr>
                      <a:endParaRPr kumimoji="1" lang="en-US" altLang="ja-JP" sz="1100" dirty="0">
                        <a:latin typeface="BIZ UDPゴシック" panose="020B0400000000000000" pitchFamily="50" charset="-128"/>
                        <a:ea typeface="BIZ UDPゴシック" panose="020B0400000000000000" pitchFamily="50" charset="-128"/>
                      </a:endParaRPr>
                    </a:p>
                  </a:txBody>
                  <a:tcPr/>
                </a:tc>
                <a:tc>
                  <a:txBody>
                    <a:bodyPr/>
                    <a:lstStyle/>
                    <a:p>
                      <a:pPr>
                        <a:spcAft>
                          <a:spcPts val="600"/>
                        </a:spcAft>
                      </a:pPr>
                      <a:endParaRPr kumimoji="1" lang="en-US" altLang="ja-JP" sz="1100" dirty="0">
                        <a:latin typeface="BIZ UDPゴシック" panose="020B0400000000000000" pitchFamily="50" charset="-128"/>
                        <a:ea typeface="BIZ UDPゴシック" panose="020B0400000000000000" pitchFamily="50" charset="-128"/>
                      </a:endParaRPr>
                    </a:p>
                  </a:txBody>
                  <a:tcPr/>
                </a:tc>
                <a:tc>
                  <a:txBody>
                    <a:bodyPr/>
                    <a:lstStyle/>
                    <a:p>
                      <a:pPr>
                        <a:spcAft>
                          <a:spcPts val="600"/>
                        </a:spcAft>
                      </a:pPr>
                      <a:endParaRPr kumimoji="1" lang="en-US" altLang="ja-JP" sz="1100" dirty="0">
                        <a:latin typeface="BIZ UDPゴシック" panose="020B0400000000000000" pitchFamily="50" charset="-128"/>
                        <a:ea typeface="BIZ UDPゴシック" panose="020B0400000000000000" pitchFamily="50" charset="-128"/>
                      </a:endParaRPr>
                    </a:p>
                  </a:txBody>
                  <a:tcPr/>
                </a:tc>
                <a:tc>
                  <a:txBody>
                    <a:bodyPr/>
                    <a:lstStyle/>
                    <a:p>
                      <a:pPr>
                        <a:spcAft>
                          <a:spcPts val="600"/>
                        </a:spcAft>
                      </a:pPr>
                      <a:endParaRPr kumimoji="1" lang="en-US" altLang="ja-JP" sz="11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924787736"/>
                  </a:ext>
                </a:extLst>
              </a:tr>
              <a:tr h="1797548">
                <a:tc>
                  <a:txBody>
                    <a:bodyPr/>
                    <a:lstStyle/>
                    <a:p>
                      <a:pPr marL="0" indent="0">
                        <a:spcAft>
                          <a:spcPts val="600"/>
                        </a:spcAft>
                        <a:buNone/>
                      </a:pPr>
                      <a:r>
                        <a:rPr kumimoji="1" lang="en-US" altLang="ja-JP" sz="1400" dirty="0">
                          <a:latin typeface="BIZ UDPゴシック" panose="020B0400000000000000" pitchFamily="50" charset="-128"/>
                          <a:ea typeface="BIZ UDPゴシック" panose="020B0400000000000000" pitchFamily="50" charset="-128"/>
                        </a:rPr>
                        <a:t>B. </a:t>
                      </a:r>
                      <a:r>
                        <a:rPr kumimoji="1" lang="ja-JP" altLang="en-US" sz="1400" dirty="0">
                          <a:latin typeface="BIZ UDPゴシック" panose="020B0400000000000000" pitchFamily="50" charset="-128"/>
                          <a:ea typeface="BIZ UDPゴシック" panose="020B0400000000000000" pitchFamily="50" charset="-128"/>
                        </a:rPr>
                        <a:t>行動</a:t>
                      </a:r>
                    </a:p>
                  </a:txBody>
                  <a:tcPr/>
                </a:tc>
                <a:tc>
                  <a:txBody>
                    <a:bodyPr/>
                    <a:lstStyle/>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925160236"/>
                  </a:ext>
                </a:extLst>
              </a:tr>
              <a:tr h="1797548">
                <a:tc>
                  <a:txBody>
                    <a:bodyPr/>
                    <a:lstStyle/>
                    <a:p>
                      <a:pPr>
                        <a:spcAft>
                          <a:spcPts val="600"/>
                        </a:spcAft>
                      </a:pPr>
                      <a:r>
                        <a:rPr kumimoji="1" lang="en-US" altLang="ja-JP" sz="1400" dirty="0">
                          <a:latin typeface="BIZ UDPゴシック" panose="020B0400000000000000" pitchFamily="50" charset="-128"/>
                          <a:ea typeface="BIZ UDPゴシック" panose="020B0400000000000000" pitchFamily="50" charset="-128"/>
                        </a:rPr>
                        <a:t>C. </a:t>
                      </a:r>
                      <a:r>
                        <a:rPr kumimoji="1" lang="ja-JP" altLang="en-US" sz="1400" dirty="0">
                          <a:latin typeface="BIZ UDPゴシック" panose="020B0400000000000000" pitchFamily="50" charset="-128"/>
                          <a:ea typeface="BIZ UDPゴシック" panose="020B0400000000000000" pitchFamily="50" charset="-128"/>
                        </a:rPr>
                        <a:t>接点</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228600" indent="-22860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marL="228600" indent="-22860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586199389"/>
                  </a:ext>
                </a:extLst>
              </a:tr>
              <a:tr h="1797548">
                <a:tc>
                  <a:txBody>
                    <a:bodyPr/>
                    <a:lstStyle/>
                    <a:p>
                      <a:pPr marL="269875" indent="-269875">
                        <a:spcAft>
                          <a:spcPts val="600"/>
                        </a:spcAft>
                      </a:pPr>
                      <a:r>
                        <a:rPr kumimoji="1" lang="en-US" altLang="ja-JP" sz="1400" dirty="0">
                          <a:latin typeface="BIZ UDPゴシック" panose="020B0400000000000000" pitchFamily="50" charset="-128"/>
                          <a:ea typeface="BIZ UDPゴシック" panose="020B0400000000000000" pitchFamily="50" charset="-128"/>
                        </a:rPr>
                        <a:t>D.</a:t>
                      </a:r>
                      <a:r>
                        <a:rPr kumimoji="1" lang="ja-JP" altLang="en-US" sz="1400" dirty="0">
                          <a:latin typeface="BIZ UDPゴシック" panose="020B0400000000000000" pitchFamily="50" charset="-128"/>
                          <a:ea typeface="BIZ UDPゴシック" panose="020B0400000000000000" pitchFamily="50" charset="-128"/>
                        </a:rPr>
                        <a:t> 利用者の感情</a:t>
                      </a:r>
                      <a:endParaRPr kumimoji="1" lang="en-US" altLang="ja-JP" sz="1400" dirty="0">
                        <a:latin typeface="BIZ UDPゴシック" panose="020B0400000000000000" pitchFamily="50" charset="-128"/>
                        <a:ea typeface="BIZ UDPゴシック" panose="020B0400000000000000" pitchFamily="50" charset="-128"/>
                      </a:endParaRPr>
                    </a:p>
                    <a:p>
                      <a:pPr marL="269875" indent="-269875">
                        <a:spcAft>
                          <a:spcPts val="600"/>
                        </a:spcAft>
                      </a:pPr>
                      <a:r>
                        <a:rPr kumimoji="1" lang="ja-JP" altLang="en-US" sz="1400" dirty="0">
                          <a:latin typeface="BIZ UDPゴシック" panose="020B0400000000000000" pitchFamily="50" charset="-128"/>
                          <a:ea typeface="BIZ UDPゴシック" panose="020B0400000000000000" pitchFamily="50" charset="-128"/>
                        </a:rPr>
                        <a:t>　◎　　▲</a:t>
                      </a:r>
                      <a:endParaRPr kumimoji="1" lang="en-US" altLang="ja-JP" sz="1400" dirty="0">
                        <a:latin typeface="BIZ UDPゴシック" panose="020B0400000000000000" pitchFamily="50" charset="-128"/>
                        <a:ea typeface="BIZ UDPゴシック" panose="020B0400000000000000" pitchFamily="50" charset="-128"/>
                      </a:endParaRPr>
                    </a:p>
                    <a:p>
                      <a:pPr marL="269875" indent="-269875">
                        <a:spcAft>
                          <a:spcPts val="600"/>
                        </a:spcAft>
                      </a:pPr>
                      <a:r>
                        <a:rPr kumimoji="1" lang="ja-JP" altLang="en-US" sz="1400" dirty="0">
                          <a:latin typeface="BIZ UDPゴシック" panose="020B0400000000000000" pitchFamily="50" charset="-128"/>
                          <a:ea typeface="BIZ UDPゴシック" panose="020B0400000000000000" pitchFamily="50" charset="-128"/>
                        </a:rPr>
                        <a:t>　〇　　</a:t>
                      </a:r>
                      <a:r>
                        <a:rPr kumimoji="1" lang="en-US" altLang="ja-JP" sz="1400" dirty="0">
                          <a:latin typeface="BIZ UDPゴシック" panose="020B0400000000000000" pitchFamily="50" charset="-128"/>
                          <a:ea typeface="BIZ UDPゴシック" panose="020B0400000000000000" pitchFamily="50" charset="-128"/>
                        </a:rPr>
                        <a:t>×</a:t>
                      </a:r>
                    </a:p>
                    <a:p>
                      <a:pPr marL="269875" indent="-269875">
                        <a:spcAft>
                          <a:spcPts val="600"/>
                        </a:spcAft>
                      </a:pPr>
                      <a:r>
                        <a:rPr kumimoji="1" lang="ja-JP" altLang="en-US" sz="1400" dirty="0">
                          <a:latin typeface="BIZ UDPゴシック" panose="020B0400000000000000" pitchFamily="50" charset="-128"/>
                          <a:ea typeface="BIZ UDPゴシック" panose="020B0400000000000000" pitchFamily="50" charset="-128"/>
                        </a:rPr>
                        <a:t>　△　　💀</a:t>
                      </a:r>
                      <a:endParaRPr kumimoji="1" lang="en-US" altLang="ja-JP" sz="1400" dirty="0">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Arial" panose="020B0604020202020204" pitchFamily="34" charset="0"/>
                        <a:buChar char="•"/>
                      </a:pPr>
                      <a:endParaRPr kumimoji="1" lang="en-US" altLang="ja-JP" sz="1200" dirty="0">
                        <a:latin typeface="BIZ UDPゴシック" panose="020B0400000000000000" pitchFamily="50" charset="-128"/>
                        <a:ea typeface="BIZ UDPゴシック" panose="020B0400000000000000" pitchFamily="50" charset="-128"/>
                      </a:endParaRPr>
                    </a:p>
                  </a:txBody>
                  <a:tcPr/>
                </a:tc>
                <a:tc>
                  <a:txBody>
                    <a:bodyPr/>
                    <a:lstStyle/>
                    <a:p>
                      <a:pPr marL="171450" indent="-171450">
                        <a:buFont typeface="Arial" panose="020B0604020202020204" pitchFamily="34" charset="0"/>
                        <a:buChar char="•"/>
                      </a:pP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677669003"/>
                  </a:ext>
                </a:extLst>
              </a:tr>
            </a:tbl>
          </a:graphicData>
        </a:graphic>
      </p:graphicFrame>
      <p:sp>
        <p:nvSpPr>
          <p:cNvPr id="4" name="タイトル 1">
            <a:extLst>
              <a:ext uri="{FF2B5EF4-FFF2-40B4-BE49-F238E27FC236}">
                <a16:creationId xmlns:a16="http://schemas.microsoft.com/office/drawing/2014/main" id="{AAF39B2B-5071-4679-9D6C-7E3F1B8DBF3A}"/>
              </a:ext>
            </a:extLst>
          </p:cNvPr>
          <p:cNvSpPr txBox="1">
            <a:spLocks/>
          </p:cNvSpPr>
          <p:nvPr/>
        </p:nvSpPr>
        <p:spPr>
          <a:xfrm>
            <a:off x="3717986" y="116099"/>
            <a:ext cx="5522634" cy="4560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BIZ UDPゴシック" panose="020B0400000000000000" pitchFamily="50" charset="-128"/>
                <a:ea typeface="BIZ UDPゴシック" panose="020B0400000000000000" pitchFamily="50" charset="-128"/>
              </a:rPr>
              <a:t>テーマ</a:t>
            </a:r>
            <a:r>
              <a:rPr lang="ja-JP" altLang="en-US" sz="2000" u="sng" dirty="0">
                <a:latin typeface="BIZ UDPゴシック" panose="020B0400000000000000" pitchFamily="50" charset="-128"/>
                <a:ea typeface="BIZ UDPゴシック" panose="020B0400000000000000" pitchFamily="50" charset="-128"/>
              </a:rPr>
              <a:t>：</a:t>
            </a:r>
            <a:r>
              <a:rPr lang="en-US" altLang="ja-JP" sz="2000" u="sng" dirty="0">
                <a:latin typeface="BIZ UDPゴシック" panose="020B0400000000000000" pitchFamily="50" charset="-128"/>
                <a:ea typeface="BIZ UDPゴシック" panose="020B0400000000000000" pitchFamily="50" charset="-128"/>
              </a:rPr>
              <a:t>				</a:t>
            </a:r>
            <a:endParaRPr lang="ja-JP" altLang="en-US" sz="2000" u="sng"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AD8358F5-0C4E-334B-51C9-C0A28E7F733E}"/>
              </a:ext>
            </a:extLst>
          </p:cNvPr>
          <p:cNvSpPr txBox="1"/>
          <p:nvPr/>
        </p:nvSpPr>
        <p:spPr>
          <a:xfrm>
            <a:off x="8224957" y="159459"/>
            <a:ext cx="2031325" cy="369332"/>
          </a:xfrm>
          <a:prstGeom prst="rect">
            <a:avLst/>
          </a:prstGeom>
          <a:noFill/>
        </p:spPr>
        <p:txBody>
          <a:bodyPr wrap="none" rtlCol="0">
            <a:spAutoFit/>
          </a:bodyPr>
          <a:lstStyle/>
          <a:p>
            <a:r>
              <a:rPr lang="ja-JP" altLang="en-US" u="sng" dirty="0">
                <a:latin typeface="BIZ UDPゴシック" panose="020B0400000000000000" pitchFamily="50" charset="-128"/>
                <a:ea typeface="BIZ UDPゴシック" panose="020B0400000000000000" pitchFamily="50" charset="-128"/>
              </a:rPr>
              <a:t>お名前</a:t>
            </a:r>
            <a:r>
              <a:rPr kumimoji="1" lang="ja-JP" altLang="en-US" u="sng" dirty="0">
                <a:latin typeface="BIZ UDPゴシック" panose="020B0400000000000000" pitchFamily="50" charset="-128"/>
                <a:ea typeface="BIZ UDPゴシック" panose="020B0400000000000000" pitchFamily="50" charset="-128"/>
              </a:rPr>
              <a:t>：</a:t>
            </a:r>
            <a:r>
              <a:rPr kumimoji="1" lang="en-US" altLang="ja-JP" u="sng" dirty="0">
                <a:latin typeface="BIZ UDPゴシック" panose="020B0400000000000000" pitchFamily="50" charset="-128"/>
                <a:ea typeface="BIZ UDPゴシック" panose="020B0400000000000000" pitchFamily="50" charset="-128"/>
              </a:rPr>
              <a:t>		</a:t>
            </a:r>
            <a:endParaRPr kumimoji="1" lang="zh-TW" altLang="en-US" dirty="0">
              <a:latin typeface="BIZ UDPゴシック" panose="020B0400000000000000" pitchFamily="50" charset="-128"/>
              <a:ea typeface="BIZ UDPゴシック" panose="020B0400000000000000" pitchFamily="50" charset="-128"/>
            </a:endParaRPr>
          </a:p>
        </p:txBody>
      </p:sp>
      <p:grpSp>
        <p:nvGrpSpPr>
          <p:cNvPr id="12" name="グループ化 11">
            <a:extLst>
              <a:ext uri="{FF2B5EF4-FFF2-40B4-BE49-F238E27FC236}">
                <a16:creationId xmlns:a16="http://schemas.microsoft.com/office/drawing/2014/main" id="{A341C42B-3B88-A3DB-95E3-E39DFEABEBBA}"/>
              </a:ext>
            </a:extLst>
          </p:cNvPr>
          <p:cNvGrpSpPr/>
          <p:nvPr/>
        </p:nvGrpSpPr>
        <p:grpSpPr>
          <a:xfrm>
            <a:off x="0" y="0"/>
            <a:ext cx="3671877" cy="369332"/>
            <a:chOff x="0" y="0"/>
            <a:chExt cx="3671877" cy="369332"/>
          </a:xfrm>
        </p:grpSpPr>
        <p:sp>
          <p:nvSpPr>
            <p:cNvPr id="14" name="テキスト ボックス 13">
              <a:extLst>
                <a:ext uri="{FF2B5EF4-FFF2-40B4-BE49-F238E27FC236}">
                  <a16:creationId xmlns:a16="http://schemas.microsoft.com/office/drawing/2014/main" id="{62A6857F-E8DC-D050-DBF6-F9A3D363EFF1}"/>
                </a:ext>
              </a:extLst>
            </p:cNvPr>
            <p:cNvSpPr txBox="1"/>
            <p:nvPr/>
          </p:nvSpPr>
          <p:spPr>
            <a:xfrm>
              <a:off x="0" y="0"/>
              <a:ext cx="3476445" cy="369332"/>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r>
                <a:rPr lang="ja-JP" altLang="en-US" i="1" dirty="0">
                  <a:latin typeface="BIZ UDPゴシック" panose="020B0400000000000000" pitchFamily="50" charset="-128"/>
                  <a:ea typeface="BIZ UDPゴシック" panose="020B0400000000000000" pitchFamily="50" charset="-128"/>
                </a:rPr>
                <a:t>ワークシート：　ジャーニーマップ</a:t>
              </a:r>
              <a:endParaRPr kumimoji="1" lang="ja-JP" altLang="en-US" i="1" dirty="0">
                <a:latin typeface="BIZ UDPゴシック" panose="020B0400000000000000" pitchFamily="50" charset="-128"/>
                <a:ea typeface="BIZ UDPゴシック" panose="020B0400000000000000" pitchFamily="50" charset="-128"/>
              </a:endParaRPr>
            </a:p>
          </p:txBody>
        </p:sp>
        <p:sp>
          <p:nvSpPr>
            <p:cNvPr id="15" name="直角三角形 14">
              <a:extLst>
                <a:ext uri="{FF2B5EF4-FFF2-40B4-BE49-F238E27FC236}">
                  <a16:creationId xmlns:a16="http://schemas.microsoft.com/office/drawing/2014/main" id="{175CF1E0-6351-64ED-8DD8-959B0208FEDA}"/>
                </a:ext>
              </a:extLst>
            </p:cNvPr>
            <p:cNvSpPr/>
            <p:nvPr/>
          </p:nvSpPr>
          <p:spPr>
            <a:xfrm flipV="1">
              <a:off x="3476445" y="0"/>
              <a:ext cx="195432" cy="360147"/>
            </a:xfrm>
            <a:prstGeom prst="r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tIns="46800" rtlCol="0" anchor="ctr"/>
            <a:lstStyle/>
            <a:p>
              <a:endParaRPr kumimoji="1" lang="ja-JP" altLang="en-US" i="1">
                <a:latin typeface="BIZ UDPゴシック" panose="020B0400000000000000" pitchFamily="50" charset="-128"/>
                <a:ea typeface="BIZ UDPゴシック" panose="020B0400000000000000" pitchFamily="50" charset="-128"/>
              </a:endParaRPr>
            </a:p>
          </p:txBody>
        </p:sp>
      </p:grpSp>
      <p:sp>
        <p:nvSpPr>
          <p:cNvPr id="3" name="テキスト ボックス 4">
            <a:extLst>
              <a:ext uri="{FF2B5EF4-FFF2-40B4-BE49-F238E27FC236}">
                <a16:creationId xmlns:a16="http://schemas.microsoft.com/office/drawing/2014/main" id="{11AAAF50-10A7-30B6-4C77-63B60AE810DF}"/>
              </a:ext>
            </a:extLst>
          </p:cNvPr>
          <p:cNvSpPr txBox="1"/>
          <p:nvPr/>
        </p:nvSpPr>
        <p:spPr>
          <a:xfrm>
            <a:off x="3918083" y="6650251"/>
            <a:ext cx="7485681" cy="207749"/>
          </a:xfrm>
          <a:prstGeom prst="rect">
            <a:avLst/>
          </a:prstGeom>
          <a:noFill/>
        </p:spPr>
        <p:txBody>
          <a:bodyPr wrap="square"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ja-JP" altLang="en-US" sz="1050" dirty="0"/>
              <a:t>【記入情報の取扱い】匿名化の上、研修の質向上や学術研究の目的で活用させていただく場合があります。</a:t>
            </a:r>
          </a:p>
        </p:txBody>
      </p:sp>
      <p:sp>
        <p:nvSpPr>
          <p:cNvPr id="5" name="正方形/長方形 4">
            <a:extLst>
              <a:ext uri="{FF2B5EF4-FFF2-40B4-BE49-F238E27FC236}">
                <a16:creationId xmlns:a16="http://schemas.microsoft.com/office/drawing/2014/main" id="{E35B9B77-BB3F-4FFA-9CC3-280E261916CE}"/>
              </a:ext>
            </a:extLst>
          </p:cNvPr>
          <p:cNvSpPr/>
          <p:nvPr/>
        </p:nvSpPr>
        <p:spPr>
          <a:xfrm>
            <a:off x="10656763" y="0"/>
            <a:ext cx="1535237" cy="468000"/>
          </a:xfrm>
          <a:prstGeom prst="rect">
            <a:avLst/>
          </a:prstGeom>
          <a:solidFill>
            <a:srgbClr val="C00000"/>
          </a:solid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シート</a:t>
            </a:r>
            <a:r>
              <a:rPr lang="en-US" altLang="ja-JP" dirty="0">
                <a:latin typeface="BIZ UDPゴシック" panose="020B0400000000000000" pitchFamily="50" charset="-128"/>
                <a:ea typeface="BIZ UDPゴシック" panose="020B0400000000000000" pitchFamily="50" charset="-128"/>
              </a:rPr>
              <a:t>B</a:t>
            </a:r>
            <a:endParaRPr kumimoji="1" lang="en-US" altLang="ja-JP"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02247526"/>
      </p:ext>
    </p:extLst>
  </p:cSld>
  <p:clrMapOvr>
    <a:masterClrMapping/>
  </p:clrMapOvr>
  <p:transition>
    <p:fade/>
  </p:transition>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5469</TotalTime>
  <Words>223</Words>
  <Application>Microsoft Office PowerPoint</Application>
  <PresentationFormat>ワイド画面</PresentationFormat>
  <Paragraphs>54</Paragraphs>
  <Slides>3</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メイリオ</vt:lpstr>
      <vt:lpstr>游ゴシック</vt:lpstr>
      <vt:lpstr>Arial</vt:lpstr>
      <vt:lpstr>Times New Roman</vt:lpstr>
      <vt:lpstr>Wingdings</vt:lpstr>
      <vt:lpstr>Office テーマ</vt:lpstr>
      <vt:lpstr>行政機関向け ジャーニーマップ 基本編 ワークシート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kn</dc:creator>
  <cp:lastModifiedBy>Eiji Kano</cp:lastModifiedBy>
  <cp:revision>41</cp:revision>
  <dcterms:created xsi:type="dcterms:W3CDTF">2021-11-01T16:32:26Z</dcterms:created>
  <dcterms:modified xsi:type="dcterms:W3CDTF">2025-09-27T18:32:41Z</dcterms:modified>
</cp:coreProperties>
</file>