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</p:sldMasterIdLst>
  <p:notesMasterIdLst>
    <p:notesMasterId r:id="rId6"/>
  </p:notesMasterIdLst>
  <p:sldIdLst>
    <p:sldId id="486" r:id="rId5"/>
  </p:sldIdLst>
  <p:sldSz cx="134397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第2章" id="{331C8222-8654-4F40-8AAB-D84180A5BA6D}">
          <p14:sldIdLst>
            <p14:sldId id="486"/>
          </p14:sldIdLst>
        </p14:section>
      </p14:sectionLst>
    </p:ext>
    <p:ext uri="{EFAFB233-063F-42B5-8137-9DF3F51BA10A}">
      <p15:sldGuideLst xmlns:p15="http://schemas.microsoft.com/office/powerpoint/2012/main">
        <p15:guide id="2" orient="horz" pos="2381">
          <p15:clr>
            <a:srgbClr val="A4A3A4"/>
          </p15:clr>
        </p15:guide>
        <p15:guide id="3" pos="4233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64BE11-E2E9-609E-E92A-AACE5238C2C9}" name="狩野英司" initials="英狩" userId="S::kano@dslink.onmicrosoft.com::08f115db-3b4a-419e-b380-0c8fc6ac7a36" providerId="AD"/>
  <p188:author id="{CE67E611-7F85-2789-EED2-4BBF0D045FA5}" name="遠藤 紅" initials="" userId="S::endoa@azg.jp::a130aa51-0a04-4a78-9ba5-3d70547db714" providerId="AD"/>
  <p188:author id="{A3FCA848-96AE-0261-782C-CAB6B97AACB5}" name="鈴木 奈都子" initials="" userId="S::suzukin@azg.jp::e28dc631-d16f-4da4-aba5-d46f9a92b745" providerId="AD"/>
  <p188:author id="{8443ED59-20C7-4FDF-8DCA-8A14D1AA1C8C}" name="Microsoft Office User" initials="MOU" userId="Microsoft Office User" providerId="None"/>
  <p188:author id="{C9CE2479-EA19-0959-3A87-B29E780AF125}" name="小山田 那由他" initials="小山田" userId="S::oyamadan@azg.jp::817b381a-c6ad-4946-9ca5-5c96a273255e" providerId="AD"/>
  <p188:author id="{47A0A6AB-C00F-D94C-6FB8-FCA367C52374}" name="佐藤 史" initials="佐史" userId="S::satof@azg.jp::ab2e8697-bc3d-4dc1-a85c-a1691afd72e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820"/>
    <a:srgbClr val="AE7A18"/>
    <a:srgbClr val="097A04"/>
    <a:srgbClr val="000000"/>
    <a:srgbClr val="097904"/>
    <a:srgbClr val="DD3511"/>
    <a:srgbClr val="FF0000"/>
    <a:srgbClr val="D3DDE1"/>
    <a:srgbClr val="9DAEF3"/>
    <a:srgbClr val="BB5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9DBAE4-9634-5741-96BC-C759011F5456}" v="21" dt="2025-12-25T07:25:49.1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50"/>
    <p:restoredTop sz="94602"/>
  </p:normalViewPr>
  <p:slideViewPr>
    <p:cSldViewPr snapToGrid="0">
      <p:cViewPr varScale="1">
        <p:scale>
          <a:sx n="50" d="100"/>
          <a:sy n="50" d="100"/>
        </p:scale>
        <p:origin x="60" y="297"/>
      </p:cViewPr>
      <p:guideLst>
        <p:guide orient="horz" pos="2381"/>
        <p:guide pos="42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筋 ひかる" userId="e84a2e2c-0f2c-496e-b1ca-f7aafc595d44" providerId="ADAL" clId="{A6245ADD-7F42-F046-9C61-7280039336E7}"/>
    <pc:docChg chg="undo custSel modSld">
      <pc:chgData name="中筋 ひかる" userId="e84a2e2c-0f2c-496e-b1ca-f7aafc595d44" providerId="ADAL" clId="{A6245ADD-7F42-F046-9C61-7280039336E7}" dt="2025-12-25T08:42:55.804" v="38" actId="1036"/>
      <pc:docMkLst>
        <pc:docMk/>
      </pc:docMkLst>
      <pc:sldChg chg="modSp mod">
        <pc:chgData name="中筋 ひかる" userId="e84a2e2c-0f2c-496e-b1ca-f7aafc595d44" providerId="ADAL" clId="{A6245ADD-7F42-F046-9C61-7280039336E7}" dt="2025-12-25T08:42:55.804" v="38" actId="1036"/>
        <pc:sldMkLst>
          <pc:docMk/>
          <pc:sldMk cId="397236019" sldId="486"/>
        </pc:sldMkLst>
        <pc:spChg chg="mod">
          <ac:chgData name="中筋 ひかる" userId="e84a2e2c-0f2c-496e-b1ca-f7aafc595d44" providerId="ADAL" clId="{A6245ADD-7F42-F046-9C61-7280039336E7}" dt="2025-12-25T08:42:20.320" v="31" actId="1035"/>
          <ac:spMkLst>
            <pc:docMk/>
            <pc:sldMk cId="397236019" sldId="486"/>
            <ac:spMk id="4" creationId="{0B2C65F7-8B5C-4C9C-82ED-6D4FE831B23F}"/>
          </ac:spMkLst>
        </pc:spChg>
        <pc:spChg chg="mod">
          <ac:chgData name="中筋 ひかる" userId="e84a2e2c-0f2c-496e-b1ca-f7aafc595d44" providerId="ADAL" clId="{A6245ADD-7F42-F046-9C61-7280039336E7}" dt="2025-12-25T08:42:20.320" v="31" actId="1035"/>
          <ac:spMkLst>
            <pc:docMk/>
            <pc:sldMk cId="397236019" sldId="486"/>
            <ac:spMk id="5" creationId="{4BD9E3AF-F352-F48B-DFFA-8B4D0C47F204}"/>
          </ac:spMkLst>
        </pc:spChg>
        <pc:spChg chg="mod">
          <ac:chgData name="中筋 ひかる" userId="e84a2e2c-0f2c-496e-b1ca-f7aafc595d44" providerId="ADAL" clId="{A6245ADD-7F42-F046-9C61-7280039336E7}" dt="2025-12-25T08:41:41.553" v="24" actId="1037"/>
          <ac:spMkLst>
            <pc:docMk/>
            <pc:sldMk cId="397236019" sldId="486"/>
            <ac:spMk id="7" creationId="{1CB2D019-4C22-8F23-4F99-E110B15D4D08}"/>
          </ac:spMkLst>
        </pc:spChg>
        <pc:spChg chg="mod">
          <ac:chgData name="中筋 ひかる" userId="e84a2e2c-0f2c-496e-b1ca-f7aafc595d44" providerId="ADAL" clId="{A6245ADD-7F42-F046-9C61-7280039336E7}" dt="2025-12-25T08:41:14.941" v="15" actId="12789"/>
          <ac:spMkLst>
            <pc:docMk/>
            <pc:sldMk cId="397236019" sldId="486"/>
            <ac:spMk id="8" creationId="{E77812EB-D643-A7BA-05E0-69F88D704B42}"/>
          </ac:spMkLst>
        </pc:spChg>
        <pc:spChg chg="mod">
          <ac:chgData name="中筋 ひかる" userId="e84a2e2c-0f2c-496e-b1ca-f7aafc595d44" providerId="ADAL" clId="{A6245ADD-7F42-F046-9C61-7280039336E7}" dt="2025-12-25T08:41:14.941" v="15" actId="12789"/>
          <ac:spMkLst>
            <pc:docMk/>
            <pc:sldMk cId="397236019" sldId="486"/>
            <ac:spMk id="9" creationId="{3B47F403-60DB-82BF-5897-6EB0CE9D3235}"/>
          </ac:spMkLst>
        </pc:spChg>
        <pc:spChg chg="mod">
          <ac:chgData name="中筋 ひかる" userId="e84a2e2c-0f2c-496e-b1ca-f7aafc595d44" providerId="ADAL" clId="{A6245ADD-7F42-F046-9C61-7280039336E7}" dt="2025-12-25T08:41:55.481" v="25" actId="552"/>
          <ac:spMkLst>
            <pc:docMk/>
            <pc:sldMk cId="397236019" sldId="486"/>
            <ac:spMk id="10" creationId="{3080F897-B686-64F1-1EAB-6AB0CF115E08}"/>
          </ac:spMkLst>
        </pc:spChg>
        <pc:spChg chg="mod">
          <ac:chgData name="中筋 ひかる" userId="e84a2e2c-0f2c-496e-b1ca-f7aafc595d44" providerId="ADAL" clId="{A6245ADD-7F42-F046-9C61-7280039336E7}" dt="2025-12-25T08:42:03.289" v="27" actId="1036"/>
          <ac:spMkLst>
            <pc:docMk/>
            <pc:sldMk cId="397236019" sldId="486"/>
            <ac:spMk id="11" creationId="{0F2C5B97-A9A1-E07F-19A2-4831A2FBA790}"/>
          </ac:spMkLst>
        </pc:spChg>
        <pc:spChg chg="mod">
          <ac:chgData name="中筋 ひかる" userId="e84a2e2c-0f2c-496e-b1ca-f7aafc595d44" providerId="ADAL" clId="{A6245ADD-7F42-F046-9C61-7280039336E7}" dt="2025-12-25T08:42:55.804" v="38" actId="1036"/>
          <ac:spMkLst>
            <pc:docMk/>
            <pc:sldMk cId="397236019" sldId="486"/>
            <ac:spMk id="12" creationId="{05966BF4-508E-49AC-21F5-E281F22F476B}"/>
          </ac:spMkLst>
        </pc:spChg>
        <pc:spChg chg="mod">
          <ac:chgData name="中筋 ひかる" userId="e84a2e2c-0f2c-496e-b1ca-f7aafc595d44" providerId="ADAL" clId="{A6245ADD-7F42-F046-9C61-7280039336E7}" dt="2025-12-25T08:42:30.529" v="32" actId="552"/>
          <ac:spMkLst>
            <pc:docMk/>
            <pc:sldMk cId="397236019" sldId="486"/>
            <ac:spMk id="13" creationId="{2D69A44A-097E-AFBF-DD20-63A61F525D3D}"/>
          </ac:spMkLst>
        </pc:spChg>
        <pc:spChg chg="mod">
          <ac:chgData name="中筋 ひかる" userId="e84a2e2c-0f2c-496e-b1ca-f7aafc595d44" providerId="ADAL" clId="{A6245ADD-7F42-F046-9C61-7280039336E7}" dt="2025-12-25T08:42:55.804" v="38" actId="1036"/>
          <ac:spMkLst>
            <pc:docMk/>
            <pc:sldMk cId="397236019" sldId="486"/>
            <ac:spMk id="14" creationId="{7AE455A0-30CF-1324-5B7F-CA50AC1A65C4}"/>
          </ac:spMkLst>
        </pc:spChg>
        <pc:spChg chg="mod">
          <ac:chgData name="中筋 ひかる" userId="e84a2e2c-0f2c-496e-b1ca-f7aafc595d44" providerId="ADAL" clId="{A6245ADD-7F42-F046-9C61-7280039336E7}" dt="2025-12-25T08:42:55.804" v="38" actId="1036"/>
          <ac:spMkLst>
            <pc:docMk/>
            <pc:sldMk cId="397236019" sldId="486"/>
            <ac:spMk id="16" creationId="{1A629851-93D6-57D7-6EB1-24A732F1AB87}"/>
          </ac:spMkLst>
        </pc:spChg>
        <pc:spChg chg="mod">
          <ac:chgData name="中筋 ひかる" userId="e84a2e2c-0f2c-496e-b1ca-f7aafc595d44" providerId="ADAL" clId="{A6245ADD-7F42-F046-9C61-7280039336E7}" dt="2025-12-25T08:40:21.660" v="5" actId="1036"/>
          <ac:spMkLst>
            <pc:docMk/>
            <pc:sldMk cId="397236019" sldId="486"/>
            <ac:spMk id="17" creationId="{BBBBF96C-49E1-5DC7-23DE-3A83658E3CAF}"/>
          </ac:spMkLst>
        </pc:spChg>
        <pc:spChg chg="mod">
          <ac:chgData name="中筋 ひかる" userId="e84a2e2c-0f2c-496e-b1ca-f7aafc595d44" providerId="ADAL" clId="{A6245ADD-7F42-F046-9C61-7280039336E7}" dt="2025-12-25T08:40:21.660" v="5" actId="1036"/>
          <ac:spMkLst>
            <pc:docMk/>
            <pc:sldMk cId="397236019" sldId="486"/>
            <ac:spMk id="18" creationId="{78A7F419-7BA4-CE3D-8C61-2D7AD59E2F84}"/>
          </ac:spMkLst>
        </pc:spChg>
        <pc:spChg chg="mod">
          <ac:chgData name="中筋 ひかる" userId="e84a2e2c-0f2c-496e-b1ca-f7aafc595d44" providerId="ADAL" clId="{A6245ADD-7F42-F046-9C61-7280039336E7}" dt="2025-12-25T08:40:52.452" v="9" actId="1035"/>
          <ac:spMkLst>
            <pc:docMk/>
            <pc:sldMk cId="397236019" sldId="486"/>
            <ac:spMk id="19" creationId="{D9633482-8C83-9C02-8CBF-4E9D0A5DBD4B}"/>
          </ac:spMkLst>
        </pc:spChg>
        <pc:spChg chg="mod">
          <ac:chgData name="中筋 ひかる" userId="e84a2e2c-0f2c-496e-b1ca-f7aafc595d44" providerId="ADAL" clId="{A6245ADD-7F42-F046-9C61-7280039336E7}" dt="2025-12-25T08:40:52.452" v="9" actId="1035"/>
          <ac:spMkLst>
            <pc:docMk/>
            <pc:sldMk cId="397236019" sldId="486"/>
            <ac:spMk id="20" creationId="{B017719A-4C1B-E3A5-D86C-467123977253}"/>
          </ac:spMkLst>
        </pc:spChg>
      </pc:sldChg>
    </pc:docChg>
  </pc:docChgLst>
  <pc:docChgLst>
    <pc:chgData name="五月女  健翔" userId="b3c5dd6d-9f0c-42a7-91fb-d364f27a8e93" providerId="ADAL" clId="{C7040D9B-91A3-5304-A6A7-0BD07F0592CA}"/>
    <pc:docChg chg="custSel addSld delSld modSld modMainMaster modSection">
      <pc:chgData name="五月女  健翔" userId="b3c5dd6d-9f0c-42a7-91fb-d364f27a8e93" providerId="ADAL" clId="{C7040D9B-91A3-5304-A6A7-0BD07F0592CA}" dt="2025-12-25T07:50:45.909" v="103" actId="700"/>
      <pc:docMkLst>
        <pc:docMk/>
      </pc:docMkLst>
      <pc:sldChg chg="addSp delSp modSp mod chgLayout">
        <pc:chgData name="五月女  健翔" userId="b3c5dd6d-9f0c-42a7-91fb-d364f27a8e93" providerId="ADAL" clId="{C7040D9B-91A3-5304-A6A7-0BD07F0592CA}" dt="2025-12-25T07:50:45.909" v="103" actId="700"/>
        <pc:sldMkLst>
          <pc:docMk/>
          <pc:sldMk cId="397236019" sldId="486"/>
        </pc:sldMkLst>
        <pc:spChg chg="add mod ord">
          <ac:chgData name="五月女  健翔" userId="b3c5dd6d-9f0c-42a7-91fb-d364f27a8e93" providerId="ADAL" clId="{C7040D9B-91A3-5304-A6A7-0BD07F0592CA}" dt="2025-12-25T07:50:45.909" v="103" actId="700"/>
          <ac:spMkLst>
            <pc:docMk/>
            <pc:sldMk cId="397236019" sldId="486"/>
            <ac:spMk id="2" creationId="{284BAD69-9EF4-DB35-C6A8-B2D3410F7CE6}"/>
          </ac:spMkLst>
        </pc:spChg>
        <pc:spChg chg="add mod ord">
          <ac:chgData name="五月女  健翔" userId="b3c5dd6d-9f0c-42a7-91fb-d364f27a8e93" providerId="ADAL" clId="{C7040D9B-91A3-5304-A6A7-0BD07F0592CA}" dt="2025-12-25T07:50:45.909" v="103" actId="700"/>
          <ac:spMkLst>
            <pc:docMk/>
            <pc:sldMk cId="397236019" sldId="486"/>
            <ac:spMk id="4" creationId="{0B2C65F7-8B5C-4C9C-82ED-6D4FE831B23F}"/>
          </ac:spMkLst>
        </pc:spChg>
        <pc:spChg chg="del">
          <ac:chgData name="五月女  健翔" userId="b3c5dd6d-9f0c-42a7-91fb-d364f27a8e93" providerId="ADAL" clId="{C7040D9B-91A3-5304-A6A7-0BD07F0592CA}" dt="2025-12-25T05:53:38.899" v="4" actId="478"/>
          <ac:spMkLst>
            <pc:docMk/>
            <pc:sldMk cId="397236019" sldId="486"/>
            <ac:spMk id="4" creationId="{ABAE5DEB-6BFC-1E46-C5E6-EA358110B819}"/>
          </ac:spMkLst>
        </pc:spChg>
        <pc:spChg chg="add mod">
          <ac:chgData name="五月女  健翔" userId="b3c5dd6d-9f0c-42a7-91fb-d364f27a8e93" providerId="ADAL" clId="{C7040D9B-91A3-5304-A6A7-0BD07F0592CA}" dt="2025-12-25T07:21:27.067" v="100" actId="700"/>
          <ac:spMkLst>
            <pc:docMk/>
            <pc:sldMk cId="397236019" sldId="486"/>
            <ac:spMk id="6" creationId="{C018A76E-EB28-DB2D-7256-35E00DF47A93}"/>
          </ac:spMkLst>
        </pc:spChg>
        <pc:spChg chg="add mod">
          <ac:chgData name="五月女  健翔" userId="b3c5dd6d-9f0c-42a7-91fb-d364f27a8e93" providerId="ADAL" clId="{C7040D9B-91A3-5304-A6A7-0BD07F0592CA}" dt="2025-12-25T07:21:27.067" v="100" actId="700"/>
          <ac:spMkLst>
            <pc:docMk/>
            <pc:sldMk cId="397236019" sldId="486"/>
            <ac:spMk id="7" creationId="{0E25441E-B2B1-11AF-DC2C-85FCE2F4A999}"/>
          </ac:spMkLst>
        </pc:spChg>
        <pc:spChg chg="add mod ord">
          <ac:chgData name="五月女  健翔" userId="b3c5dd6d-9f0c-42a7-91fb-d364f27a8e93" providerId="ADAL" clId="{C7040D9B-91A3-5304-A6A7-0BD07F0592CA}" dt="2025-12-25T07:50:45.909" v="103" actId="700"/>
          <ac:spMkLst>
            <pc:docMk/>
            <pc:sldMk cId="397236019" sldId="486"/>
            <ac:spMk id="8" creationId="{E77812EB-D643-A7BA-05E0-69F88D704B42}"/>
          </ac:spMkLst>
        </pc:spChg>
        <pc:spChg chg="add mod ord">
          <ac:chgData name="五月女  健翔" userId="b3c5dd6d-9f0c-42a7-91fb-d364f27a8e93" providerId="ADAL" clId="{C7040D9B-91A3-5304-A6A7-0BD07F0592CA}" dt="2025-12-25T07:50:45.909" v="103" actId="700"/>
          <ac:spMkLst>
            <pc:docMk/>
            <pc:sldMk cId="397236019" sldId="486"/>
            <ac:spMk id="9" creationId="{3B47F403-60DB-82BF-5897-6EB0CE9D3235}"/>
          </ac:spMkLst>
        </pc:spChg>
        <pc:spChg chg="add mod ord">
          <ac:chgData name="五月女  健翔" userId="b3c5dd6d-9f0c-42a7-91fb-d364f27a8e93" providerId="ADAL" clId="{C7040D9B-91A3-5304-A6A7-0BD07F0592CA}" dt="2025-12-25T07:50:45.909" v="103" actId="700"/>
          <ac:spMkLst>
            <pc:docMk/>
            <pc:sldMk cId="397236019" sldId="486"/>
            <ac:spMk id="10" creationId="{3080F897-B686-64F1-1EAB-6AB0CF115E08}"/>
          </ac:spMkLst>
        </pc:spChg>
        <pc:spChg chg="add mod ord">
          <ac:chgData name="五月女  健翔" userId="b3c5dd6d-9f0c-42a7-91fb-d364f27a8e93" providerId="ADAL" clId="{C7040D9B-91A3-5304-A6A7-0BD07F0592CA}" dt="2025-12-25T07:50:45.909" v="103" actId="700"/>
          <ac:spMkLst>
            <pc:docMk/>
            <pc:sldMk cId="397236019" sldId="486"/>
            <ac:spMk id="13" creationId="{2D69A44A-097E-AFBF-DD20-63A61F525D3D}"/>
          </ac:spMkLst>
        </pc:spChg>
        <pc:spChg chg="add del mod">
          <ac:chgData name="五月女  健翔" userId="b3c5dd6d-9f0c-42a7-91fb-d364f27a8e93" providerId="ADAL" clId="{C7040D9B-91A3-5304-A6A7-0BD07F0592CA}" dt="2025-12-25T07:22:19.762" v="101" actId="700"/>
          <ac:spMkLst>
            <pc:docMk/>
            <pc:sldMk cId="397236019" sldId="486"/>
            <ac:spMk id="16" creationId="{C133CF7F-93C0-E2DB-3333-0160E47AB4D7}"/>
          </ac:spMkLst>
        </pc:spChg>
        <pc:spChg chg="add mod ord">
          <ac:chgData name="五月女  健翔" userId="b3c5dd6d-9f0c-42a7-91fb-d364f27a8e93" providerId="ADAL" clId="{C7040D9B-91A3-5304-A6A7-0BD07F0592CA}" dt="2025-12-25T07:50:45.909" v="103" actId="700"/>
          <ac:spMkLst>
            <pc:docMk/>
            <pc:sldMk cId="397236019" sldId="486"/>
            <ac:spMk id="18" creationId="{78A7F419-7BA4-CE3D-8C61-2D7AD59E2F84}"/>
          </ac:spMkLst>
        </pc:spChg>
        <pc:spChg chg="add mod ord">
          <ac:chgData name="五月女  健翔" userId="b3c5dd6d-9f0c-42a7-91fb-d364f27a8e93" providerId="ADAL" clId="{C7040D9B-91A3-5304-A6A7-0BD07F0592CA}" dt="2025-12-25T07:50:45.909" v="103" actId="700"/>
          <ac:spMkLst>
            <pc:docMk/>
            <pc:sldMk cId="397236019" sldId="486"/>
            <ac:spMk id="19" creationId="{D9633482-8C83-9C02-8CBF-4E9D0A5DBD4B}"/>
          </ac:spMkLst>
        </pc:spChg>
        <pc:spChg chg="add del mod">
          <ac:chgData name="五月女  健翔" userId="b3c5dd6d-9f0c-42a7-91fb-d364f27a8e93" providerId="ADAL" clId="{C7040D9B-91A3-5304-A6A7-0BD07F0592CA}" dt="2025-12-25T07:22:19.762" v="101" actId="700"/>
          <ac:spMkLst>
            <pc:docMk/>
            <pc:sldMk cId="397236019" sldId="486"/>
            <ac:spMk id="56" creationId="{D221DC62-EFF5-047A-E08A-12D0A02C51B6}"/>
          </ac:spMkLst>
        </pc:spChg>
        <pc:spChg chg="add mod">
          <ac:chgData name="五月女  健翔" userId="b3c5dd6d-9f0c-42a7-91fb-d364f27a8e93" providerId="ADAL" clId="{C7040D9B-91A3-5304-A6A7-0BD07F0592CA}" dt="2025-12-25T07:21:27.067" v="100" actId="700"/>
          <ac:spMkLst>
            <pc:docMk/>
            <pc:sldMk cId="397236019" sldId="486"/>
            <ac:spMk id="57" creationId="{70BBC044-EA16-D9F2-08CE-7931ED416214}"/>
          </ac:spMkLst>
        </pc:spChg>
        <pc:spChg chg="add del mod">
          <ac:chgData name="五月女  健翔" userId="b3c5dd6d-9f0c-42a7-91fb-d364f27a8e93" providerId="ADAL" clId="{C7040D9B-91A3-5304-A6A7-0BD07F0592CA}" dt="2025-12-25T07:22:19.762" v="101" actId="700"/>
          <ac:spMkLst>
            <pc:docMk/>
            <pc:sldMk cId="397236019" sldId="486"/>
            <ac:spMk id="58" creationId="{15778D19-A85E-8249-99A9-D4AA8042C5B6}"/>
          </ac:spMkLst>
        </pc:spChg>
        <pc:spChg chg="add del mod">
          <ac:chgData name="五月女  健翔" userId="b3c5dd6d-9f0c-42a7-91fb-d364f27a8e93" providerId="ADAL" clId="{C7040D9B-91A3-5304-A6A7-0BD07F0592CA}" dt="2025-12-25T07:22:19.762" v="101" actId="700"/>
          <ac:spMkLst>
            <pc:docMk/>
            <pc:sldMk cId="397236019" sldId="486"/>
            <ac:spMk id="79" creationId="{2A3A573B-5BBF-FA33-3459-8DF2EEE02FE6}"/>
          </ac:spMkLst>
        </pc:spChg>
        <pc:spChg chg="add del mod">
          <ac:chgData name="五月女  健翔" userId="b3c5dd6d-9f0c-42a7-91fb-d364f27a8e93" providerId="ADAL" clId="{C7040D9B-91A3-5304-A6A7-0BD07F0592CA}" dt="2025-12-25T07:22:19.762" v="101" actId="700"/>
          <ac:spMkLst>
            <pc:docMk/>
            <pc:sldMk cId="397236019" sldId="486"/>
            <ac:spMk id="80" creationId="{921BD69B-FF0E-2AF9-F044-67E3F10B7B35}"/>
          </ac:spMkLst>
        </pc:spChg>
        <pc:spChg chg="add del mod">
          <ac:chgData name="五月女  健翔" userId="b3c5dd6d-9f0c-42a7-91fb-d364f27a8e93" providerId="ADAL" clId="{C7040D9B-91A3-5304-A6A7-0BD07F0592CA}" dt="2025-12-25T07:22:19.762" v="101" actId="700"/>
          <ac:spMkLst>
            <pc:docMk/>
            <pc:sldMk cId="397236019" sldId="486"/>
            <ac:spMk id="82" creationId="{5D85E4AB-60C7-21EF-0CA4-C28C0D2130D7}"/>
          </ac:spMkLst>
        </pc:spChg>
        <pc:spChg chg="add mod">
          <ac:chgData name="五月女  健翔" userId="b3c5dd6d-9f0c-42a7-91fb-d364f27a8e93" providerId="ADAL" clId="{C7040D9B-91A3-5304-A6A7-0BD07F0592CA}" dt="2025-12-25T07:21:27.067" v="100" actId="700"/>
          <ac:spMkLst>
            <pc:docMk/>
            <pc:sldMk cId="397236019" sldId="486"/>
            <ac:spMk id="84" creationId="{9421601F-8A80-258C-26D1-B384D4E71F16}"/>
          </ac:spMkLst>
        </pc:spChg>
        <pc:spChg chg="add del mod ord">
          <ac:chgData name="五月女  健翔" userId="b3c5dd6d-9f0c-42a7-91fb-d364f27a8e93" providerId="ADAL" clId="{C7040D9B-91A3-5304-A6A7-0BD07F0592CA}" dt="2025-12-25T07:50:45.909" v="103" actId="700"/>
          <ac:spMkLst>
            <pc:docMk/>
            <pc:sldMk cId="397236019" sldId="486"/>
            <ac:spMk id="87" creationId="{F1FA2DEA-F70F-77AB-98E8-542A272F3BB9}"/>
          </ac:spMkLst>
        </pc:spChg>
        <pc:spChg chg="add mod ord">
          <ac:chgData name="五月女  健翔" userId="b3c5dd6d-9f0c-42a7-91fb-d364f27a8e93" providerId="ADAL" clId="{C7040D9B-91A3-5304-A6A7-0BD07F0592CA}" dt="2025-12-25T07:22:19.762" v="101" actId="700"/>
          <ac:spMkLst>
            <pc:docMk/>
            <pc:sldMk cId="397236019" sldId="486"/>
            <ac:spMk id="95" creationId="{20966AC1-10D4-67F8-4142-4E618FA0F34D}"/>
          </ac:spMkLst>
        </pc:spChg>
        <pc:spChg chg="add mod ord">
          <ac:chgData name="五月女  健翔" userId="b3c5dd6d-9f0c-42a7-91fb-d364f27a8e93" providerId="ADAL" clId="{C7040D9B-91A3-5304-A6A7-0BD07F0592CA}" dt="2025-12-25T07:22:19.762" v="101" actId="700"/>
          <ac:spMkLst>
            <pc:docMk/>
            <pc:sldMk cId="397236019" sldId="486"/>
            <ac:spMk id="97" creationId="{3EB8E2AA-D460-0E4D-BE7F-35E49DDD9843}"/>
          </ac:spMkLst>
        </pc:spChg>
        <pc:spChg chg="add del mod ord">
          <ac:chgData name="五月女  健翔" userId="b3c5dd6d-9f0c-42a7-91fb-d364f27a8e93" providerId="ADAL" clId="{C7040D9B-91A3-5304-A6A7-0BD07F0592CA}" dt="2025-12-25T07:50:45.909" v="103" actId="700"/>
          <ac:spMkLst>
            <pc:docMk/>
            <pc:sldMk cId="397236019" sldId="486"/>
            <ac:spMk id="101" creationId="{ECAA9393-01F8-0849-0363-5B7245CCEED7}"/>
          </ac:spMkLst>
        </pc:spChg>
        <pc:grpChg chg="del">
          <ac:chgData name="五月女  健翔" userId="b3c5dd6d-9f0c-42a7-91fb-d364f27a8e93" providerId="ADAL" clId="{C7040D9B-91A3-5304-A6A7-0BD07F0592CA}" dt="2025-12-25T05:53:38.899" v="4" actId="478"/>
          <ac:grpSpMkLst>
            <pc:docMk/>
            <pc:sldMk cId="397236019" sldId="486"/>
            <ac:grpSpMk id="83" creationId="{276E7160-2EAA-A68F-D2D0-40C9C896BBCF}"/>
          </ac:grpSpMkLst>
        </pc:grpChg>
        <pc:cxnChg chg="mod">
          <ac:chgData name="五月女  健翔" userId="b3c5dd6d-9f0c-42a7-91fb-d364f27a8e93" providerId="ADAL" clId="{C7040D9B-91A3-5304-A6A7-0BD07F0592CA}" dt="2025-12-25T05:53:38.899" v="4" actId="478"/>
          <ac:cxnSpMkLst>
            <pc:docMk/>
            <pc:sldMk cId="397236019" sldId="486"/>
            <ac:cxnSpMk id="19" creationId="{56FFF3B3-36DD-CFC7-2FA5-3051B0E80B6E}"/>
          </ac:cxnSpMkLst>
        </pc:cxnChg>
      </pc:sldChg>
      <pc:sldChg chg="delSp modSp add del mod chgLayout">
        <pc:chgData name="五月女  健翔" userId="b3c5dd6d-9f0c-42a7-91fb-d364f27a8e93" providerId="ADAL" clId="{C7040D9B-91A3-5304-A6A7-0BD07F0592CA}" dt="2025-12-25T06:57:57.711" v="43" actId="2696"/>
        <pc:sldMkLst>
          <pc:docMk/>
          <pc:sldMk cId="1164792780" sldId="487"/>
        </pc:sldMkLst>
        <pc:spChg chg="del">
          <ac:chgData name="五月女  健翔" userId="b3c5dd6d-9f0c-42a7-91fb-d364f27a8e93" providerId="ADAL" clId="{C7040D9B-91A3-5304-A6A7-0BD07F0592CA}" dt="2025-12-25T05:52:41.531" v="1" actId="478"/>
          <ac:spMkLst>
            <pc:docMk/>
            <pc:sldMk cId="1164792780" sldId="487"/>
            <ac:spMk id="4" creationId="{F1D633C8-6021-3793-A8DF-B32D8A508FCA}"/>
          </ac:spMkLst>
        </pc:spChg>
        <pc:grpChg chg="del">
          <ac:chgData name="五月女  健翔" userId="b3c5dd6d-9f0c-42a7-91fb-d364f27a8e93" providerId="ADAL" clId="{C7040D9B-91A3-5304-A6A7-0BD07F0592CA}" dt="2025-12-25T05:52:41.531" v="1" actId="478"/>
          <ac:grpSpMkLst>
            <pc:docMk/>
            <pc:sldMk cId="1164792780" sldId="487"/>
            <ac:grpSpMk id="83" creationId="{8DBA80E3-92C2-811C-A8BC-5535F8262FFB}"/>
          </ac:grpSpMkLst>
        </pc:grpChg>
        <pc:cxnChg chg="mod">
          <ac:chgData name="五月女  健翔" userId="b3c5dd6d-9f0c-42a7-91fb-d364f27a8e93" providerId="ADAL" clId="{C7040D9B-91A3-5304-A6A7-0BD07F0592CA}" dt="2025-12-25T05:52:41.531" v="1" actId="478"/>
          <ac:cxnSpMkLst>
            <pc:docMk/>
            <pc:sldMk cId="1164792780" sldId="487"/>
            <ac:cxnSpMk id="19" creationId="{45438FBC-2AB6-3E80-4B10-B169832EF8A5}"/>
          </ac:cxnSpMkLst>
        </pc:cxnChg>
      </pc:sldChg>
      <pc:sldMasterChg chg="addSp delSp modSp mod modSldLayout">
        <pc:chgData name="五月女  健翔" userId="b3c5dd6d-9f0c-42a7-91fb-d364f27a8e93" providerId="ADAL" clId="{C7040D9B-91A3-5304-A6A7-0BD07F0592CA}" dt="2025-12-25T07:25:49.101" v="102"/>
        <pc:sldMasterMkLst>
          <pc:docMk/>
          <pc:sldMasterMk cId="639475944" sldId="2147483688"/>
        </pc:sldMasterMkLst>
        <pc:spChg chg="add mod">
          <ac:chgData name="五月女  健翔" userId="b3c5dd6d-9f0c-42a7-91fb-d364f27a8e93" providerId="ADAL" clId="{C7040D9B-91A3-5304-A6A7-0BD07F0592CA}" dt="2025-12-25T05:56:56.436" v="36"/>
          <ac:spMkLst>
            <pc:docMk/>
            <pc:sldMasterMk cId="639475944" sldId="2147483688"/>
            <ac:spMk id="2" creationId="{F583344E-0668-B911-E657-DCF89E483609}"/>
          </ac:spMkLst>
        </pc:spChg>
        <pc:spChg chg="add mod">
          <ac:chgData name="五月女  健翔" userId="b3c5dd6d-9f0c-42a7-91fb-d364f27a8e93" providerId="ADAL" clId="{C7040D9B-91A3-5304-A6A7-0BD07F0592CA}" dt="2025-12-25T05:59:13.116" v="42" actId="12789"/>
          <ac:spMkLst>
            <pc:docMk/>
            <pc:sldMasterMk cId="639475944" sldId="2147483688"/>
            <ac:spMk id="3" creationId="{FD645BA1-29C6-FB91-89FB-6E95EBFBEEB8}"/>
          </ac:spMkLst>
        </pc:spChg>
        <pc:spChg chg="add mod">
          <ac:chgData name="五月女  健翔" userId="b3c5dd6d-9f0c-42a7-91fb-d364f27a8e93" providerId="ADAL" clId="{C7040D9B-91A3-5304-A6A7-0BD07F0592CA}" dt="2025-12-25T05:56:56.436" v="36"/>
          <ac:spMkLst>
            <pc:docMk/>
            <pc:sldMasterMk cId="639475944" sldId="2147483688"/>
            <ac:spMk id="4" creationId="{2FD7BAD3-C2DF-4027-260A-7A21B26CBE6C}"/>
          </ac:spMkLst>
        </pc:spChg>
        <pc:spChg chg="add del mod">
          <ac:chgData name="五月女  健翔" userId="b3c5dd6d-9f0c-42a7-91fb-d364f27a8e93" providerId="ADAL" clId="{C7040D9B-91A3-5304-A6A7-0BD07F0592CA}" dt="2025-12-25T05:58:46.608" v="39" actId="478"/>
          <ac:spMkLst>
            <pc:docMk/>
            <pc:sldMasterMk cId="639475944" sldId="2147483688"/>
            <ac:spMk id="6" creationId="{44682FCC-C970-6B13-6A00-18CF584C1FED}"/>
          </ac:spMkLst>
        </pc:spChg>
        <pc:spChg chg="add del mod">
          <ac:chgData name="五月女  健翔" userId="b3c5dd6d-9f0c-42a7-91fb-d364f27a8e93" providerId="ADAL" clId="{C7040D9B-91A3-5304-A6A7-0BD07F0592CA}" dt="2025-12-25T05:58:46.608" v="39" actId="478"/>
          <ac:spMkLst>
            <pc:docMk/>
            <pc:sldMasterMk cId="639475944" sldId="2147483688"/>
            <ac:spMk id="7" creationId="{2D4FB8A0-F54C-9993-FC47-130FC84940F2}"/>
          </ac:spMkLst>
        </pc:spChg>
        <pc:spChg chg="add del mod">
          <ac:chgData name="五月女  健翔" userId="b3c5dd6d-9f0c-42a7-91fb-d364f27a8e93" providerId="ADAL" clId="{C7040D9B-91A3-5304-A6A7-0BD07F0592CA}" dt="2025-12-25T05:58:46.608" v="39" actId="478"/>
          <ac:spMkLst>
            <pc:docMk/>
            <pc:sldMasterMk cId="639475944" sldId="2147483688"/>
            <ac:spMk id="8" creationId="{9A8EA3FA-2643-2BD1-F7DB-6C5B8D631C2E}"/>
          </ac:spMkLst>
        </pc:spChg>
        <pc:spChg chg="add mod">
          <ac:chgData name="五月女  健翔" userId="b3c5dd6d-9f0c-42a7-91fb-d364f27a8e93" providerId="ADAL" clId="{C7040D9B-91A3-5304-A6A7-0BD07F0592CA}" dt="2025-12-25T05:59:13.116" v="42" actId="12789"/>
          <ac:spMkLst>
            <pc:docMk/>
            <pc:sldMasterMk cId="639475944" sldId="2147483688"/>
            <ac:spMk id="9" creationId="{5687EEF8-F1BB-4F03-6330-C6DE1E9DCC1F}"/>
          </ac:spMkLst>
        </pc:spChg>
        <pc:picChg chg="add mod">
          <ac:chgData name="五月女  健翔" userId="b3c5dd6d-9f0c-42a7-91fb-d364f27a8e93" providerId="ADAL" clId="{C7040D9B-91A3-5304-A6A7-0BD07F0592CA}" dt="2025-12-25T05:56:56.436" v="36"/>
          <ac:picMkLst>
            <pc:docMk/>
            <pc:sldMasterMk cId="639475944" sldId="2147483688"/>
            <ac:picMk id="5" creationId="{49D33EC5-53AB-2D06-C1F9-C1BBA09BE68D}"/>
          </ac:picMkLst>
        </pc:picChg>
        <pc:sldLayoutChg chg="addSp delSp modSp mod">
          <pc:chgData name="五月女  健翔" userId="b3c5dd6d-9f0c-42a7-91fb-d364f27a8e93" providerId="ADAL" clId="{C7040D9B-91A3-5304-A6A7-0BD07F0592CA}" dt="2025-12-25T07:25:49.101" v="102"/>
          <pc:sldLayoutMkLst>
            <pc:docMk/>
            <pc:sldMasterMk cId="639475944" sldId="2147483688"/>
            <pc:sldLayoutMk cId="1854881113" sldId="2147483746"/>
          </pc:sldLayoutMkLst>
          <pc:spChg chg="del mod">
            <ac:chgData name="五月女  健翔" userId="b3c5dd6d-9f0c-42a7-91fb-d364f27a8e93" providerId="ADAL" clId="{C7040D9B-91A3-5304-A6A7-0BD07F0592CA}" dt="2025-12-25T05:57:10.914" v="38" actId="478"/>
            <ac:spMkLst>
              <pc:docMk/>
              <pc:sldMasterMk cId="639475944" sldId="2147483688"/>
              <pc:sldLayoutMk cId="1854881113" sldId="2147483746"/>
              <ac:spMk id="2" creationId="{3017F4D5-2FA5-0660-F737-17EBCAE5B27B}"/>
            </ac:spMkLst>
          </pc:spChg>
          <pc:spChg chg="del mod">
            <ac:chgData name="五月女  健翔" userId="b3c5dd6d-9f0c-42a7-91fb-d364f27a8e93" providerId="ADAL" clId="{C7040D9B-91A3-5304-A6A7-0BD07F0592CA}" dt="2025-12-25T05:57:10.914" v="38" actId="478"/>
            <ac:spMkLst>
              <pc:docMk/>
              <pc:sldMasterMk cId="639475944" sldId="2147483688"/>
              <pc:sldLayoutMk cId="1854881113" sldId="2147483746"/>
              <ac:spMk id="3" creationId="{FFDB0E86-0021-08A9-72F4-77F622479115}"/>
            </ac:spMkLst>
          </pc:spChg>
          <pc:spChg chg="del">
            <ac:chgData name="五月女  健翔" userId="b3c5dd6d-9f0c-42a7-91fb-d364f27a8e93" providerId="ADAL" clId="{C7040D9B-91A3-5304-A6A7-0BD07F0592CA}" dt="2025-12-25T05:57:02.206" v="37" actId="478"/>
            <ac:spMkLst>
              <pc:docMk/>
              <pc:sldMasterMk cId="639475944" sldId="2147483688"/>
              <pc:sldLayoutMk cId="1854881113" sldId="2147483746"/>
              <ac:spMk id="4" creationId="{500A6567-F5DF-7FB8-2019-D60A00DCDDEB}"/>
            </ac:spMkLst>
          </pc:spChg>
          <pc:spChg chg="del mod">
            <ac:chgData name="五月女  健翔" userId="b3c5dd6d-9f0c-42a7-91fb-d364f27a8e93" providerId="ADAL" clId="{C7040D9B-91A3-5304-A6A7-0BD07F0592CA}" dt="2025-12-25T05:57:10.914" v="38" actId="478"/>
            <ac:spMkLst>
              <pc:docMk/>
              <pc:sldMasterMk cId="639475944" sldId="2147483688"/>
              <pc:sldLayoutMk cId="1854881113" sldId="2147483746"/>
              <ac:spMk id="5" creationId="{BB6C2E7F-EB31-75D1-EC6D-CAC5C141AC00}"/>
            </ac:spMkLst>
          </pc:spChg>
          <pc:spChg chg="del">
            <ac:chgData name="五月女  健翔" userId="b3c5dd6d-9f0c-42a7-91fb-d364f27a8e93" providerId="ADAL" clId="{C7040D9B-91A3-5304-A6A7-0BD07F0592CA}" dt="2025-12-25T05:57:02.206" v="37" actId="478"/>
            <ac:spMkLst>
              <pc:docMk/>
              <pc:sldMasterMk cId="639475944" sldId="2147483688"/>
              <pc:sldLayoutMk cId="1854881113" sldId="2147483746"/>
              <ac:spMk id="6" creationId="{3DD76B34-DE44-D0F3-FAE8-60209E9F5330}"/>
            </ac:spMkLst>
          </pc:spChg>
          <pc:spChg chg="del mod">
            <ac:chgData name="五月女  健翔" userId="b3c5dd6d-9f0c-42a7-91fb-d364f27a8e93" providerId="ADAL" clId="{C7040D9B-91A3-5304-A6A7-0BD07F0592CA}" dt="2025-12-25T05:57:10.914" v="38" actId="478"/>
            <ac:spMkLst>
              <pc:docMk/>
              <pc:sldMasterMk cId="639475944" sldId="2147483688"/>
              <pc:sldLayoutMk cId="1854881113" sldId="2147483746"/>
              <ac:spMk id="8" creationId="{BC265846-6276-DD46-263D-1DBE42252380}"/>
            </ac:spMkLst>
          </pc:spChg>
          <pc:spChg chg="mod">
            <ac:chgData name="五月女  健翔" userId="b3c5dd6d-9f0c-42a7-91fb-d364f27a8e93" providerId="ADAL" clId="{C7040D9B-91A3-5304-A6A7-0BD07F0592CA}" dt="2025-12-25T05:52:50.079" v="2"/>
            <ac:spMkLst>
              <pc:docMk/>
              <pc:sldMasterMk cId="639475944" sldId="2147483688"/>
              <pc:sldLayoutMk cId="1854881113" sldId="2147483746"/>
              <ac:spMk id="10" creationId="{5A39A6D6-4099-3CB4-E4AC-5AE8F40A670F}"/>
            </ac:spMkLst>
          </pc:spChg>
          <pc:spChg chg="mod">
            <ac:chgData name="五月女  健翔" userId="b3c5dd6d-9f0c-42a7-91fb-d364f27a8e93" providerId="ADAL" clId="{C7040D9B-91A3-5304-A6A7-0BD07F0592CA}" dt="2025-12-25T05:52:50.079" v="2"/>
            <ac:spMkLst>
              <pc:docMk/>
              <pc:sldMasterMk cId="639475944" sldId="2147483688"/>
              <pc:sldLayoutMk cId="1854881113" sldId="2147483746"/>
              <ac:spMk id="13" creationId="{253B3653-048B-50BA-303C-274E8B5F6940}"/>
            </ac:spMkLst>
          </pc:spChg>
          <pc:spChg chg="mod">
            <ac:chgData name="五月女  健翔" userId="b3c5dd6d-9f0c-42a7-91fb-d364f27a8e93" providerId="ADAL" clId="{C7040D9B-91A3-5304-A6A7-0BD07F0592CA}" dt="2025-12-25T05:52:50.079" v="2"/>
            <ac:spMkLst>
              <pc:docMk/>
              <pc:sldMasterMk cId="639475944" sldId="2147483688"/>
              <pc:sldLayoutMk cId="1854881113" sldId="2147483746"/>
              <ac:spMk id="14" creationId="{77631475-0FB4-B7A9-BB94-65ADF296EEC4}"/>
            </ac:spMkLst>
          </pc:spChg>
          <pc:spChg chg="mod">
            <ac:chgData name="五月女  健翔" userId="b3c5dd6d-9f0c-42a7-91fb-d364f27a8e93" providerId="ADAL" clId="{C7040D9B-91A3-5304-A6A7-0BD07F0592CA}" dt="2025-12-25T05:52:50.079" v="2"/>
            <ac:spMkLst>
              <pc:docMk/>
              <pc:sldMasterMk cId="639475944" sldId="2147483688"/>
              <pc:sldLayoutMk cId="1854881113" sldId="2147483746"/>
              <ac:spMk id="18" creationId="{3659AC55-4318-C512-9DC3-E85876CDBE5A}"/>
            </ac:spMkLst>
          </pc:spChg>
          <pc:spChg chg="mod">
            <ac:chgData name="五月女  健翔" userId="b3c5dd6d-9f0c-42a7-91fb-d364f27a8e93" providerId="ADAL" clId="{C7040D9B-91A3-5304-A6A7-0BD07F0592CA}" dt="2025-12-25T05:52:50.079" v="2"/>
            <ac:spMkLst>
              <pc:docMk/>
              <pc:sldMasterMk cId="639475944" sldId="2147483688"/>
              <pc:sldLayoutMk cId="1854881113" sldId="2147483746"/>
              <ac:spMk id="24" creationId="{6C42D6D1-2DD8-3B0C-E580-A21DF83B095D}"/>
            </ac:spMkLst>
          </pc:spChg>
          <pc:spChg chg="mod">
            <ac:chgData name="五月女  健翔" userId="b3c5dd6d-9f0c-42a7-91fb-d364f27a8e93" providerId="ADAL" clId="{C7040D9B-91A3-5304-A6A7-0BD07F0592CA}" dt="2025-12-25T05:52:50.079" v="2"/>
            <ac:spMkLst>
              <pc:docMk/>
              <pc:sldMasterMk cId="639475944" sldId="2147483688"/>
              <pc:sldLayoutMk cId="1854881113" sldId="2147483746"/>
              <ac:spMk id="25" creationId="{39B8CCDE-A21A-0DAF-4B88-2D679AFD7863}"/>
            </ac:spMkLst>
          </pc:spChg>
          <pc:spChg chg="mod">
            <ac:chgData name="五月女  健翔" userId="b3c5dd6d-9f0c-42a7-91fb-d364f27a8e93" providerId="ADAL" clId="{C7040D9B-91A3-5304-A6A7-0BD07F0592CA}" dt="2025-12-25T05:52:50.079" v="2"/>
            <ac:spMkLst>
              <pc:docMk/>
              <pc:sldMasterMk cId="639475944" sldId="2147483688"/>
              <pc:sldLayoutMk cId="1854881113" sldId="2147483746"/>
              <ac:spMk id="31" creationId="{0A328AAB-5B71-43B0-740E-7CC3505FA6CC}"/>
            </ac:spMkLst>
          </pc:spChg>
          <pc:spChg chg="mod">
            <ac:chgData name="五月女  健翔" userId="b3c5dd6d-9f0c-42a7-91fb-d364f27a8e93" providerId="ADAL" clId="{C7040D9B-91A3-5304-A6A7-0BD07F0592CA}" dt="2025-12-25T05:52:50.079" v="2"/>
            <ac:spMkLst>
              <pc:docMk/>
              <pc:sldMasterMk cId="639475944" sldId="2147483688"/>
              <pc:sldLayoutMk cId="1854881113" sldId="2147483746"/>
              <ac:spMk id="35" creationId="{B78A3190-329E-39F4-A957-0B3636B20A78}"/>
            </ac:spMkLst>
          </pc:spChg>
          <pc:spChg chg="mod">
            <ac:chgData name="五月女  健翔" userId="b3c5dd6d-9f0c-42a7-91fb-d364f27a8e93" providerId="ADAL" clId="{C7040D9B-91A3-5304-A6A7-0BD07F0592CA}" dt="2025-12-25T05:52:50.079" v="2"/>
            <ac:spMkLst>
              <pc:docMk/>
              <pc:sldMasterMk cId="639475944" sldId="2147483688"/>
              <pc:sldLayoutMk cId="1854881113" sldId="2147483746"/>
              <ac:spMk id="49" creationId="{F7864CFF-DEAB-23D3-34CD-090ABDA56FE0}"/>
            </ac:spMkLst>
          </pc:spChg>
          <pc:spChg chg="mod">
            <ac:chgData name="五月女  健翔" userId="b3c5dd6d-9f0c-42a7-91fb-d364f27a8e93" providerId="ADAL" clId="{C7040D9B-91A3-5304-A6A7-0BD07F0592CA}" dt="2025-12-25T05:52:50.079" v="2"/>
            <ac:spMkLst>
              <pc:docMk/>
              <pc:sldMasterMk cId="639475944" sldId="2147483688"/>
              <pc:sldLayoutMk cId="1854881113" sldId="2147483746"/>
              <ac:spMk id="52" creationId="{0671EAA6-5842-98AD-57E3-DD873FBEEC60}"/>
            </ac:spMkLst>
          </pc:spChg>
          <pc:spChg chg="add del mod">
            <ac:chgData name="五月女  健翔" userId="b3c5dd6d-9f0c-42a7-91fb-d364f27a8e93" providerId="ADAL" clId="{C7040D9B-91A3-5304-A6A7-0BD07F0592CA}" dt="2025-12-25T05:57:10.914" v="38" actId="478"/>
            <ac:spMkLst>
              <pc:docMk/>
              <pc:sldMasterMk cId="639475944" sldId="2147483688"/>
              <pc:sldLayoutMk cId="1854881113" sldId="2147483746"/>
              <ac:spMk id="78" creationId="{6573D9F4-2618-E84B-99A0-5DBC1737683E}"/>
            </ac:spMkLst>
          </pc:spChg>
          <pc:spChg chg="add mod">
            <ac:chgData name="五月女  健翔" userId="b3c5dd6d-9f0c-42a7-91fb-d364f27a8e93" providerId="ADAL" clId="{C7040D9B-91A3-5304-A6A7-0BD07F0592CA}" dt="2025-12-25T05:58:53.531" v="41" actId="1076"/>
            <ac:spMkLst>
              <pc:docMk/>
              <pc:sldMasterMk cId="639475944" sldId="2147483688"/>
              <pc:sldLayoutMk cId="1854881113" sldId="2147483746"/>
              <ac:spMk id="79" creationId="{E65C6F05-9C4A-6FD9-AE69-35AA470C76A6}"/>
            </ac:spMkLst>
          </pc:spChg>
          <pc:spChg chg="add mod">
            <ac:chgData name="五月女  健翔" userId="b3c5dd6d-9f0c-42a7-91fb-d364f27a8e93" providerId="ADAL" clId="{C7040D9B-91A3-5304-A6A7-0BD07F0592CA}" dt="2025-12-25T05:58:53.531" v="41" actId="1076"/>
            <ac:spMkLst>
              <pc:docMk/>
              <pc:sldMasterMk cId="639475944" sldId="2147483688"/>
              <pc:sldLayoutMk cId="1854881113" sldId="2147483746"/>
              <ac:spMk id="80" creationId="{2FF1C17B-4A64-11A0-E897-9F7DDC8B41DC}"/>
            </ac:spMkLst>
          </pc:spChg>
          <pc:spChg chg="add mod">
            <ac:chgData name="五月女  健翔" userId="b3c5dd6d-9f0c-42a7-91fb-d364f27a8e93" providerId="ADAL" clId="{C7040D9B-91A3-5304-A6A7-0BD07F0592CA}" dt="2025-12-25T05:58:53.531" v="41" actId="1076"/>
            <ac:spMkLst>
              <pc:docMk/>
              <pc:sldMasterMk cId="639475944" sldId="2147483688"/>
              <pc:sldLayoutMk cId="1854881113" sldId="2147483746"/>
              <ac:spMk id="81" creationId="{CED56CAB-7D1A-40DE-46DE-35DD9DB1A41F}"/>
            </ac:spMkLst>
          </pc:spChg>
          <pc:spChg chg="add mod">
            <ac:chgData name="五月女  健翔" userId="b3c5dd6d-9f0c-42a7-91fb-d364f27a8e93" providerId="ADAL" clId="{C7040D9B-91A3-5304-A6A7-0BD07F0592CA}" dt="2025-12-25T06:58:45.595" v="64" actId="14100"/>
            <ac:spMkLst>
              <pc:docMk/>
              <pc:sldMasterMk cId="639475944" sldId="2147483688"/>
              <pc:sldLayoutMk cId="1854881113" sldId="2147483746"/>
              <ac:spMk id="82" creationId="{FCEDC2BA-E918-B20C-30D2-A6123E1AC87C}"/>
            </ac:spMkLst>
          </pc:spChg>
          <pc:spChg chg="add mod">
            <ac:chgData name="五月女  健翔" userId="b3c5dd6d-9f0c-42a7-91fb-d364f27a8e93" providerId="ADAL" clId="{C7040D9B-91A3-5304-A6A7-0BD07F0592CA}" dt="2025-12-25T06:58:50.882" v="65" actId="571"/>
            <ac:spMkLst>
              <pc:docMk/>
              <pc:sldMasterMk cId="639475944" sldId="2147483688"/>
              <pc:sldLayoutMk cId="1854881113" sldId="2147483746"/>
              <ac:spMk id="83" creationId="{21B10D6D-EBEC-EA0A-6106-6A0337BCC43E}"/>
            </ac:spMkLst>
          </pc:spChg>
          <pc:spChg chg="add mod">
            <ac:chgData name="五月女  健翔" userId="b3c5dd6d-9f0c-42a7-91fb-d364f27a8e93" providerId="ADAL" clId="{C7040D9B-91A3-5304-A6A7-0BD07F0592CA}" dt="2025-12-25T06:58:56.279" v="67" actId="14100"/>
            <ac:spMkLst>
              <pc:docMk/>
              <pc:sldMasterMk cId="639475944" sldId="2147483688"/>
              <pc:sldLayoutMk cId="1854881113" sldId="2147483746"/>
              <ac:spMk id="84" creationId="{83E1F7A0-2403-08C6-37FB-E33CAB8C34D7}"/>
            </ac:spMkLst>
          </pc:spChg>
          <pc:spChg chg="add mod">
            <ac:chgData name="五月女  健翔" userId="b3c5dd6d-9f0c-42a7-91fb-d364f27a8e93" providerId="ADAL" clId="{C7040D9B-91A3-5304-A6A7-0BD07F0592CA}" dt="2025-12-25T06:59:03.462" v="69" actId="14100"/>
            <ac:spMkLst>
              <pc:docMk/>
              <pc:sldMasterMk cId="639475944" sldId="2147483688"/>
              <pc:sldLayoutMk cId="1854881113" sldId="2147483746"/>
              <ac:spMk id="85" creationId="{8F043F94-37B4-EAE1-2EF1-7F1F40B0D0AE}"/>
            </ac:spMkLst>
          </pc:spChg>
          <pc:spChg chg="add mod">
            <ac:chgData name="五月女  健翔" userId="b3c5dd6d-9f0c-42a7-91fb-d364f27a8e93" providerId="ADAL" clId="{C7040D9B-91A3-5304-A6A7-0BD07F0592CA}" dt="2025-12-25T06:59:13.699" v="74" actId="1038"/>
            <ac:spMkLst>
              <pc:docMk/>
              <pc:sldMasterMk cId="639475944" sldId="2147483688"/>
              <pc:sldLayoutMk cId="1854881113" sldId="2147483746"/>
              <ac:spMk id="86" creationId="{6D7D1468-325C-B17D-12D1-9AADC35D6B14}"/>
            </ac:spMkLst>
          </pc:spChg>
          <pc:spChg chg="add mod">
            <ac:chgData name="五月女  健翔" userId="b3c5dd6d-9f0c-42a7-91fb-d364f27a8e93" providerId="ADAL" clId="{C7040D9B-91A3-5304-A6A7-0BD07F0592CA}" dt="2025-12-25T06:59:20.169" v="76" actId="1036"/>
            <ac:spMkLst>
              <pc:docMk/>
              <pc:sldMasterMk cId="639475944" sldId="2147483688"/>
              <pc:sldLayoutMk cId="1854881113" sldId="2147483746"/>
              <ac:spMk id="87" creationId="{7B84A332-2D06-9B2A-535E-F10FB1CE7BBB}"/>
            </ac:spMkLst>
          </pc:spChg>
          <pc:spChg chg="add mod">
            <ac:chgData name="五月女  健翔" userId="b3c5dd6d-9f0c-42a7-91fb-d364f27a8e93" providerId="ADAL" clId="{C7040D9B-91A3-5304-A6A7-0BD07F0592CA}" dt="2025-12-25T07:00:08.393" v="90" actId="14100"/>
            <ac:spMkLst>
              <pc:docMk/>
              <pc:sldMasterMk cId="639475944" sldId="2147483688"/>
              <pc:sldLayoutMk cId="1854881113" sldId="2147483746"/>
              <ac:spMk id="88" creationId="{FD512245-FB68-437A-A862-636B86F2F876}"/>
            </ac:spMkLst>
          </pc:spChg>
          <pc:spChg chg="add mod">
            <ac:chgData name="五月女  健翔" userId="b3c5dd6d-9f0c-42a7-91fb-d364f27a8e93" providerId="ADAL" clId="{C7040D9B-91A3-5304-A6A7-0BD07F0592CA}" dt="2025-12-25T06:59:13.699" v="74" actId="1038"/>
            <ac:spMkLst>
              <pc:docMk/>
              <pc:sldMasterMk cId="639475944" sldId="2147483688"/>
              <pc:sldLayoutMk cId="1854881113" sldId="2147483746"/>
              <ac:spMk id="89" creationId="{B5DDB661-F425-0B35-E817-0B3B46002CCB}"/>
            </ac:spMkLst>
          </pc:spChg>
          <pc:spChg chg="add mod">
            <ac:chgData name="五月女  健翔" userId="b3c5dd6d-9f0c-42a7-91fb-d364f27a8e93" providerId="ADAL" clId="{C7040D9B-91A3-5304-A6A7-0BD07F0592CA}" dt="2025-12-25T06:59:31.223" v="79" actId="1038"/>
            <ac:spMkLst>
              <pc:docMk/>
              <pc:sldMasterMk cId="639475944" sldId="2147483688"/>
              <pc:sldLayoutMk cId="1854881113" sldId="2147483746"/>
              <ac:spMk id="90" creationId="{DD964B80-140A-6BFF-D86C-68AAD903D5F0}"/>
            </ac:spMkLst>
          </pc:spChg>
          <pc:spChg chg="add mod">
            <ac:chgData name="五月女  健翔" userId="b3c5dd6d-9f0c-42a7-91fb-d364f27a8e93" providerId="ADAL" clId="{C7040D9B-91A3-5304-A6A7-0BD07F0592CA}" dt="2025-12-25T06:59:34.067" v="80" actId="571"/>
            <ac:spMkLst>
              <pc:docMk/>
              <pc:sldMasterMk cId="639475944" sldId="2147483688"/>
              <pc:sldLayoutMk cId="1854881113" sldId="2147483746"/>
              <ac:spMk id="91" creationId="{CED37E6A-5D7F-FBA9-FEAF-6456DCD412B3}"/>
            </ac:spMkLst>
          </pc:spChg>
          <pc:spChg chg="add mod">
            <ac:chgData name="五月女  健翔" userId="b3c5dd6d-9f0c-42a7-91fb-d364f27a8e93" providerId="ADAL" clId="{C7040D9B-91A3-5304-A6A7-0BD07F0592CA}" dt="2025-12-25T06:59:43.911" v="83" actId="14100"/>
            <ac:spMkLst>
              <pc:docMk/>
              <pc:sldMasterMk cId="639475944" sldId="2147483688"/>
              <pc:sldLayoutMk cId="1854881113" sldId="2147483746"/>
              <ac:spMk id="92" creationId="{504AB5AF-B237-A0D2-2D46-B9D3DAA0E7E4}"/>
            </ac:spMkLst>
          </pc:spChg>
          <pc:spChg chg="add mod">
            <ac:chgData name="五月女  健翔" userId="b3c5dd6d-9f0c-42a7-91fb-d364f27a8e93" providerId="ADAL" clId="{C7040D9B-91A3-5304-A6A7-0BD07F0592CA}" dt="2025-12-25T07:19:54.447" v="99" actId="1038"/>
            <ac:spMkLst>
              <pc:docMk/>
              <pc:sldMasterMk cId="639475944" sldId="2147483688"/>
              <pc:sldLayoutMk cId="1854881113" sldId="2147483746"/>
              <ac:spMk id="93" creationId="{919344A4-9F00-5838-5D0F-9BBD6BF7AE0A}"/>
            </ac:spMkLst>
          </pc:spChg>
          <pc:spChg chg="add mod">
            <ac:chgData name="五月女  健翔" userId="b3c5dd6d-9f0c-42a7-91fb-d364f27a8e93" providerId="ADAL" clId="{C7040D9B-91A3-5304-A6A7-0BD07F0592CA}" dt="2025-12-25T06:59:54.585" v="88" actId="1038"/>
            <ac:spMkLst>
              <pc:docMk/>
              <pc:sldMasterMk cId="639475944" sldId="2147483688"/>
              <pc:sldLayoutMk cId="1854881113" sldId="2147483746"/>
              <ac:spMk id="94" creationId="{582B70DC-6708-C4E5-89DD-5FF7FB5C62FF}"/>
            </ac:spMkLst>
          </pc:spChg>
          <pc:spChg chg="add mod">
            <ac:chgData name="五月女  健翔" userId="b3c5dd6d-9f0c-42a7-91fb-d364f27a8e93" providerId="ADAL" clId="{C7040D9B-91A3-5304-A6A7-0BD07F0592CA}" dt="2025-12-25T06:59:54.585" v="88" actId="1038"/>
            <ac:spMkLst>
              <pc:docMk/>
              <pc:sldMasterMk cId="639475944" sldId="2147483688"/>
              <pc:sldLayoutMk cId="1854881113" sldId="2147483746"/>
              <ac:spMk id="95" creationId="{1A004453-8A54-50CD-F081-B5262907D3F4}"/>
            </ac:spMkLst>
          </pc:spChg>
          <pc:spChg chg="add mod">
            <ac:chgData name="五月女  健翔" userId="b3c5dd6d-9f0c-42a7-91fb-d364f27a8e93" providerId="ADAL" clId="{C7040D9B-91A3-5304-A6A7-0BD07F0592CA}" dt="2025-12-25T07:00:00.800" v="89" actId="571"/>
            <ac:spMkLst>
              <pc:docMk/>
              <pc:sldMasterMk cId="639475944" sldId="2147483688"/>
              <pc:sldLayoutMk cId="1854881113" sldId="2147483746"/>
              <ac:spMk id="96" creationId="{0D0403E8-B0A1-3B6A-3FBE-426A0F070C48}"/>
            </ac:spMkLst>
          </pc:spChg>
          <pc:spChg chg="add mod">
            <ac:chgData name="五月女  健翔" userId="b3c5dd6d-9f0c-42a7-91fb-d364f27a8e93" providerId="ADAL" clId="{C7040D9B-91A3-5304-A6A7-0BD07F0592CA}" dt="2025-12-25T07:19:30.663" v="92" actId="14100"/>
            <ac:spMkLst>
              <pc:docMk/>
              <pc:sldMasterMk cId="639475944" sldId="2147483688"/>
              <pc:sldLayoutMk cId="1854881113" sldId="2147483746"/>
              <ac:spMk id="97" creationId="{59F03846-383A-1536-3FFF-A90CC46EBC46}"/>
            </ac:spMkLst>
          </pc:spChg>
          <pc:spChg chg="mod">
            <ac:chgData name="五月女  健翔" userId="b3c5dd6d-9f0c-42a7-91fb-d364f27a8e93" providerId="ADAL" clId="{C7040D9B-91A3-5304-A6A7-0BD07F0592CA}" dt="2025-12-25T07:19:34.464" v="94" actId="571"/>
            <ac:spMkLst>
              <pc:docMk/>
              <pc:sldMasterMk cId="639475944" sldId="2147483688"/>
              <pc:sldLayoutMk cId="1854881113" sldId="2147483746"/>
              <ac:spMk id="100" creationId="{5BB1289E-4D94-3A59-E83A-2F7F3FF68982}"/>
            </ac:spMkLst>
          </pc:spChg>
          <pc:spChg chg="mod">
            <ac:chgData name="五月女  健翔" userId="b3c5dd6d-9f0c-42a7-91fb-d364f27a8e93" providerId="ADAL" clId="{C7040D9B-91A3-5304-A6A7-0BD07F0592CA}" dt="2025-12-25T07:19:34.464" v="94" actId="571"/>
            <ac:spMkLst>
              <pc:docMk/>
              <pc:sldMasterMk cId="639475944" sldId="2147483688"/>
              <pc:sldLayoutMk cId="1854881113" sldId="2147483746"/>
              <ac:spMk id="104" creationId="{68C2E4C4-6B65-39A7-6BBE-9892F9B57B2F}"/>
            </ac:spMkLst>
          </pc:spChg>
          <pc:spChg chg="mod">
            <ac:chgData name="五月女  健翔" userId="b3c5dd6d-9f0c-42a7-91fb-d364f27a8e93" providerId="ADAL" clId="{C7040D9B-91A3-5304-A6A7-0BD07F0592CA}" dt="2025-12-25T07:19:34.464" v="94" actId="571"/>
            <ac:spMkLst>
              <pc:docMk/>
              <pc:sldMasterMk cId="639475944" sldId="2147483688"/>
              <pc:sldLayoutMk cId="1854881113" sldId="2147483746"/>
              <ac:spMk id="114" creationId="{575D9B00-2869-342D-F05A-A5C9C75DC3F6}"/>
            </ac:spMkLst>
          </pc:spChg>
          <pc:spChg chg="mod">
            <ac:chgData name="五月女  健翔" userId="b3c5dd6d-9f0c-42a7-91fb-d364f27a8e93" providerId="ADAL" clId="{C7040D9B-91A3-5304-A6A7-0BD07F0592CA}" dt="2025-12-25T07:19:34.464" v="94" actId="571"/>
            <ac:spMkLst>
              <pc:docMk/>
              <pc:sldMasterMk cId="639475944" sldId="2147483688"/>
              <pc:sldLayoutMk cId="1854881113" sldId="2147483746"/>
              <ac:spMk id="117" creationId="{B3BB7BBD-E435-0C20-1178-61152A40EF54}"/>
            </ac:spMkLst>
          </pc:spChg>
          <pc:spChg chg="mod">
            <ac:chgData name="五月女  健翔" userId="b3c5dd6d-9f0c-42a7-91fb-d364f27a8e93" providerId="ADAL" clId="{C7040D9B-91A3-5304-A6A7-0BD07F0592CA}" dt="2025-12-25T07:19:34.464" v="94" actId="571"/>
            <ac:spMkLst>
              <pc:docMk/>
              <pc:sldMasterMk cId="639475944" sldId="2147483688"/>
              <pc:sldLayoutMk cId="1854881113" sldId="2147483746"/>
              <ac:spMk id="118" creationId="{D8B43674-89ED-2008-9614-D923E5F4DB54}"/>
            </ac:spMkLst>
          </pc:spChg>
          <pc:spChg chg="mod">
            <ac:chgData name="五月女  健翔" userId="b3c5dd6d-9f0c-42a7-91fb-d364f27a8e93" providerId="ADAL" clId="{C7040D9B-91A3-5304-A6A7-0BD07F0592CA}" dt="2025-12-25T07:19:34.464" v="94" actId="571"/>
            <ac:spMkLst>
              <pc:docMk/>
              <pc:sldMasterMk cId="639475944" sldId="2147483688"/>
              <pc:sldLayoutMk cId="1854881113" sldId="2147483746"/>
              <ac:spMk id="119" creationId="{B8016208-52A7-FEF4-D66D-0C28EC525D0B}"/>
            </ac:spMkLst>
          </pc:spChg>
          <pc:spChg chg="mod">
            <ac:chgData name="五月女  健翔" userId="b3c5dd6d-9f0c-42a7-91fb-d364f27a8e93" providerId="ADAL" clId="{C7040D9B-91A3-5304-A6A7-0BD07F0592CA}" dt="2025-12-25T07:19:34.464" v="94" actId="571"/>
            <ac:spMkLst>
              <pc:docMk/>
              <pc:sldMasterMk cId="639475944" sldId="2147483688"/>
              <pc:sldLayoutMk cId="1854881113" sldId="2147483746"/>
              <ac:spMk id="126" creationId="{F80A5766-C58F-DFB4-F384-EFF8C078BAAE}"/>
            </ac:spMkLst>
          </pc:spChg>
          <pc:spChg chg="mod">
            <ac:chgData name="五月女  健翔" userId="b3c5dd6d-9f0c-42a7-91fb-d364f27a8e93" providerId="ADAL" clId="{C7040D9B-91A3-5304-A6A7-0BD07F0592CA}" dt="2025-12-25T07:19:34.464" v="94" actId="571"/>
            <ac:spMkLst>
              <pc:docMk/>
              <pc:sldMasterMk cId="639475944" sldId="2147483688"/>
              <pc:sldLayoutMk cId="1854881113" sldId="2147483746"/>
              <ac:spMk id="131" creationId="{6A0C69B3-2F4E-772D-A0C4-AE9A99C15479}"/>
            </ac:spMkLst>
          </pc:spChg>
          <pc:spChg chg="mod">
            <ac:chgData name="五月女  健翔" userId="b3c5dd6d-9f0c-42a7-91fb-d364f27a8e93" providerId="ADAL" clId="{C7040D9B-91A3-5304-A6A7-0BD07F0592CA}" dt="2025-12-25T07:19:34.464" v="94" actId="571"/>
            <ac:spMkLst>
              <pc:docMk/>
              <pc:sldMasterMk cId="639475944" sldId="2147483688"/>
              <pc:sldLayoutMk cId="1854881113" sldId="2147483746"/>
              <ac:spMk id="132" creationId="{9A8A6B01-9EE9-88DB-1AFF-3F0250632441}"/>
            </ac:spMkLst>
          </pc:spChg>
          <pc:spChg chg="mod">
            <ac:chgData name="五月女  健翔" userId="b3c5dd6d-9f0c-42a7-91fb-d364f27a8e93" providerId="ADAL" clId="{C7040D9B-91A3-5304-A6A7-0BD07F0592CA}" dt="2025-12-25T07:19:34.464" v="94" actId="571"/>
            <ac:spMkLst>
              <pc:docMk/>
              <pc:sldMasterMk cId="639475944" sldId="2147483688"/>
              <pc:sldLayoutMk cId="1854881113" sldId="2147483746"/>
              <ac:spMk id="138" creationId="{571665A9-4FA8-C2A4-02B6-08F1F2067539}"/>
            </ac:spMkLst>
          </pc:spChg>
          <pc:spChg chg="add mod">
            <ac:chgData name="五月女  健翔" userId="b3c5dd6d-9f0c-42a7-91fb-d364f27a8e93" providerId="ADAL" clId="{C7040D9B-91A3-5304-A6A7-0BD07F0592CA}" dt="2025-12-25T07:19:41.215" v="96" actId="1036"/>
            <ac:spMkLst>
              <pc:docMk/>
              <pc:sldMasterMk cId="639475944" sldId="2147483688"/>
              <pc:sldLayoutMk cId="1854881113" sldId="2147483746"/>
              <ac:spMk id="166" creationId="{16AA595A-6320-A78D-12CB-85BD496432C8}"/>
            </ac:spMkLst>
          </pc:spChg>
          <pc:spChg chg="add mod">
            <ac:chgData name="五月女  健翔" userId="b3c5dd6d-9f0c-42a7-91fb-d364f27a8e93" providerId="ADAL" clId="{C7040D9B-91A3-5304-A6A7-0BD07F0592CA}" dt="2025-12-25T07:25:49.101" v="102"/>
            <ac:spMkLst>
              <pc:docMk/>
              <pc:sldMasterMk cId="639475944" sldId="2147483688"/>
              <pc:sldLayoutMk cId="1854881113" sldId="2147483746"/>
              <ac:spMk id="167" creationId="{18D4FB51-73D5-5830-25C2-F084A283F5E4}"/>
            </ac:spMkLst>
          </pc:spChg>
          <pc:spChg chg="add mod">
            <ac:chgData name="五月女  健翔" userId="b3c5dd6d-9f0c-42a7-91fb-d364f27a8e93" providerId="ADAL" clId="{C7040D9B-91A3-5304-A6A7-0BD07F0592CA}" dt="2025-12-25T07:25:49.101" v="102"/>
            <ac:spMkLst>
              <pc:docMk/>
              <pc:sldMasterMk cId="639475944" sldId="2147483688"/>
              <pc:sldLayoutMk cId="1854881113" sldId="2147483746"/>
              <ac:spMk id="168" creationId="{79F1E83E-10B5-5D6C-0428-FB6945CDDDD5}"/>
            </ac:spMkLst>
          </pc:spChg>
          <pc:picChg chg="del">
            <ac:chgData name="五月女  健翔" userId="b3c5dd6d-9f0c-42a7-91fb-d364f27a8e93" providerId="ADAL" clId="{C7040D9B-91A3-5304-A6A7-0BD07F0592CA}" dt="2025-12-25T05:57:02.206" v="37" actId="478"/>
            <ac:picMkLst>
              <pc:docMk/>
              <pc:sldMasterMk cId="639475944" sldId="2147483688"/>
              <pc:sldLayoutMk cId="1854881113" sldId="2147483746"/>
              <ac:picMk id="7" creationId="{F350298C-4855-40E1-554E-EF198523F17B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88913-7FCB-7744-8A94-DAA82DC809AD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8CC3F-36A6-BC48-914A-FF106F0C2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473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フリ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11A6230-5821-004C-81B1-CF9FB5A9ACF8}"/>
              </a:ext>
            </a:extLst>
          </p:cNvPr>
          <p:cNvGrpSpPr/>
          <p:nvPr userDrawn="1"/>
        </p:nvGrpSpPr>
        <p:grpSpPr>
          <a:xfrm>
            <a:off x="994279" y="1160926"/>
            <a:ext cx="11419513" cy="5673019"/>
            <a:chOff x="374886" y="655200"/>
            <a:chExt cx="12690005" cy="6304178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5A39A6D6-4099-3CB4-E4AC-5AE8F40A670F}"/>
                </a:ext>
              </a:extLst>
            </p:cNvPr>
            <p:cNvSpPr/>
            <p:nvPr/>
          </p:nvSpPr>
          <p:spPr>
            <a:xfrm>
              <a:off x="374886" y="4079378"/>
              <a:ext cx="12690000" cy="2880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5999" tIns="108000" rIns="108000" bIns="108000" rtlCol="0" anchor="t"/>
            <a:lstStyle/>
            <a:p>
              <a:pPr fontAlgn="ctr"/>
              <a:r>
                <a:rPr lang="ja-JP" altLang="en-US" b="1" i="0" spc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解決策</a:t>
              </a:r>
              <a:r>
                <a:rPr lang="ja-JP" altLang="en-US" sz="12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エリア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32C7CFF9-815E-9C0D-0FD5-0EACBEDBD75B}"/>
                </a:ext>
              </a:extLst>
            </p:cNvPr>
            <p:cNvSpPr/>
            <p:nvPr/>
          </p:nvSpPr>
          <p:spPr>
            <a:xfrm>
              <a:off x="519614" y="4536340"/>
              <a:ext cx="12401272" cy="2278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108000" rtlCol="0" anchor="t"/>
            <a:lstStyle/>
            <a:p>
              <a:endParaRPr lang="ja-JP" altLang="en-US" sz="1100" b="1">
                <a:solidFill>
                  <a:srgbClr val="000000"/>
                </a:solidFill>
                <a:latin typeface="+mn-ea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4E0AAD06-DA99-A52F-8B35-D06503468EEA}"/>
                </a:ext>
              </a:extLst>
            </p:cNvPr>
            <p:cNvSpPr/>
            <p:nvPr/>
          </p:nvSpPr>
          <p:spPr>
            <a:xfrm>
              <a:off x="8600887" y="728493"/>
              <a:ext cx="4464000" cy="3204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5999" tIns="108000" rIns="108000" bIns="108000" rtlCol="0" anchor="t"/>
            <a:lstStyle/>
            <a:p>
              <a:pPr fontAlgn="ctr"/>
              <a:r>
                <a:rPr lang="ja-JP" altLang="en-US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利用者</a:t>
              </a:r>
              <a:r>
                <a:rPr lang="ja-JP" altLang="en-US" sz="12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エリア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253B3653-048B-50BA-303C-274E8B5F6940}"/>
                </a:ext>
              </a:extLst>
            </p:cNvPr>
            <p:cNvSpPr/>
            <p:nvPr/>
          </p:nvSpPr>
          <p:spPr>
            <a:xfrm>
              <a:off x="8744887" y="1191040"/>
              <a:ext cx="4176000" cy="25920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108000" rtlCol="0" anchor="t"/>
            <a:lstStyle/>
            <a:p>
              <a:endParaRPr lang="ja-JP" altLang="en-US" sz="1100" b="1">
                <a:solidFill>
                  <a:srgbClr val="000000"/>
                </a:solidFill>
                <a:latin typeface="+mn-ea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77631475-0FB4-B7A9-BB94-65ADF296EEC4}"/>
                </a:ext>
              </a:extLst>
            </p:cNvPr>
            <p:cNvSpPr/>
            <p:nvPr/>
          </p:nvSpPr>
          <p:spPr>
            <a:xfrm>
              <a:off x="374886" y="728493"/>
              <a:ext cx="4464000" cy="3204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5999" tIns="108000" rIns="108000" bIns="108000" rtlCol="0" anchor="t"/>
            <a:lstStyle/>
            <a:p>
              <a:pPr fontAlgn="ctr"/>
              <a:r>
                <a:rPr lang="ja-JP" altLang="en-US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提供者</a:t>
              </a:r>
              <a:r>
                <a:rPr lang="ja-JP" altLang="en-US" sz="12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エリア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D9A2B305-C32B-8CDD-1A40-DE6DE0AB9E97}"/>
                </a:ext>
              </a:extLst>
            </p:cNvPr>
            <p:cNvSpPr/>
            <p:nvPr/>
          </p:nvSpPr>
          <p:spPr>
            <a:xfrm>
              <a:off x="518885" y="1191040"/>
              <a:ext cx="4176000" cy="25920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108000" rtlCol="0" anchor="t"/>
            <a:lstStyle/>
            <a:p>
              <a:endParaRPr lang="ja-JP" altLang="en-US" sz="1100" b="1">
                <a:solidFill>
                  <a:srgbClr val="000000"/>
                </a:solidFill>
                <a:latin typeface="+mn-ea"/>
              </a:endParaRPr>
            </a:p>
          </p:txBody>
        </p: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5CE8E981-035D-9A8B-E631-33264D79F288}"/>
                </a:ext>
              </a:extLst>
            </p:cNvPr>
            <p:cNvCxnSpPr>
              <a:cxnSpLocks/>
            </p:cNvCxnSpPr>
            <p:nvPr/>
          </p:nvCxnSpPr>
          <p:spPr>
            <a:xfrm>
              <a:off x="518885" y="2055040"/>
              <a:ext cx="4176000" cy="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B9827112-A065-27C2-E0E3-772689DF99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67300" y="2055040"/>
              <a:ext cx="0" cy="86400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bject 5">
              <a:extLst>
                <a:ext uri="{FF2B5EF4-FFF2-40B4-BE49-F238E27FC236}">
                  <a16:creationId xmlns:a16="http://schemas.microsoft.com/office/drawing/2014/main" id="{3659AC55-4318-C512-9DC3-E85876CDBE5A}"/>
                </a:ext>
              </a:extLst>
            </p:cNvPr>
            <p:cNvSpPr txBox="1"/>
            <p:nvPr/>
          </p:nvSpPr>
          <p:spPr>
            <a:xfrm>
              <a:off x="536885" y="2919040"/>
              <a:ext cx="4140000" cy="864000"/>
            </a:xfrm>
            <a:prstGeom prst="rect">
              <a:avLst/>
            </a:prstGeom>
            <a:ln w="50800">
              <a:solidFill>
                <a:srgbClr val="000000"/>
              </a:solidFill>
              <a:prstDash val="solid"/>
              <a:miter lim="800000"/>
            </a:ln>
          </p:spPr>
          <p:txBody>
            <a:bodyPr vert="horz" wrap="square" lIns="0" tIns="12695" rIns="0" bIns="0" rtlCol="0" anchor="ctr">
              <a:noAutofit/>
            </a:bodyPr>
            <a:lstStyle/>
            <a:p>
              <a:pPr marL="11113" indent="77788">
                <a:spcBef>
                  <a:spcPts val="100"/>
                </a:spcBef>
              </a:pPr>
              <a:endParaRPr lang="ja-JP" altLang="en-US" sz="1100" b="1" spc="100">
                <a:solidFill>
                  <a:schemeClr val="bg2">
                    <a:lumMod val="10000"/>
                  </a:schemeClr>
                </a:solidFill>
                <a:latin typeface="+mn-ea"/>
                <a:cs typeface="Gen Shin Gothic P Regular"/>
              </a:endParaRPr>
            </a:p>
          </p:txBody>
        </p:sp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7DF4E715-83CE-F510-1062-9D3DEE5988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30765" y="655200"/>
              <a:ext cx="408121" cy="408121"/>
            </a:xfrm>
            <a:prstGeom prst="rect">
              <a:avLst/>
            </a:prstGeom>
          </p:spPr>
        </p:pic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9A04309A-B5F8-CE2E-FE23-5D0C3F7E0928}"/>
                </a:ext>
              </a:extLst>
            </p:cNvPr>
            <p:cNvGrpSpPr/>
            <p:nvPr/>
          </p:nvGrpSpPr>
          <p:grpSpPr>
            <a:xfrm>
              <a:off x="12658088" y="655200"/>
              <a:ext cx="406803" cy="406799"/>
              <a:chOff x="12697201" y="633986"/>
              <a:chExt cx="406803" cy="406799"/>
            </a:xfrm>
          </p:grpSpPr>
          <p:grpSp>
            <p:nvGrpSpPr>
              <p:cNvPr id="55" name="グループ化 54">
                <a:extLst>
                  <a:ext uri="{FF2B5EF4-FFF2-40B4-BE49-F238E27FC236}">
                    <a16:creationId xmlns:a16="http://schemas.microsoft.com/office/drawing/2014/main" id="{6CFB99D6-6118-E594-657C-DFA67CDE22EF}"/>
                  </a:ext>
                </a:extLst>
              </p:cNvPr>
              <p:cNvGrpSpPr/>
              <p:nvPr userDrawn="1"/>
            </p:nvGrpSpPr>
            <p:grpSpPr>
              <a:xfrm>
                <a:off x="12697201" y="633986"/>
                <a:ext cx="406799" cy="406799"/>
                <a:chOff x="9925884" y="228774"/>
                <a:chExt cx="406799" cy="406799"/>
              </a:xfrm>
            </p:grpSpPr>
            <p:sp>
              <p:nvSpPr>
                <p:cNvPr id="57" name="正方形/長方形 56">
                  <a:extLst>
                    <a:ext uri="{FF2B5EF4-FFF2-40B4-BE49-F238E27FC236}">
                      <a16:creationId xmlns:a16="http://schemas.microsoft.com/office/drawing/2014/main" id="{7880E136-79DA-F01C-388D-994617CA7290}"/>
                    </a:ext>
                  </a:extLst>
                </p:cNvPr>
                <p:cNvSpPr/>
                <p:nvPr/>
              </p:nvSpPr>
              <p:spPr>
                <a:xfrm>
                  <a:off x="9925884" y="228973"/>
                  <a:ext cx="406400" cy="406400"/>
                </a:xfrm>
                <a:prstGeom prst="rect">
                  <a:avLst/>
                </a:prstGeom>
                <a:solidFill>
                  <a:srgbClr val="50782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58" name="グループ化 57">
                  <a:extLst>
                    <a:ext uri="{FF2B5EF4-FFF2-40B4-BE49-F238E27FC236}">
                      <a16:creationId xmlns:a16="http://schemas.microsoft.com/office/drawing/2014/main" id="{773EDA93-3315-9D55-8840-C1FA0C2B9EFD}"/>
                    </a:ext>
                  </a:extLst>
                </p:cNvPr>
                <p:cNvGrpSpPr/>
                <p:nvPr userDrawn="1"/>
              </p:nvGrpSpPr>
              <p:grpSpPr>
                <a:xfrm>
                  <a:off x="9925884" y="228774"/>
                  <a:ext cx="406799" cy="406799"/>
                  <a:chOff x="10017066" y="258490"/>
                  <a:chExt cx="406799" cy="406799"/>
                </a:xfrm>
              </p:grpSpPr>
              <p:grpSp>
                <p:nvGrpSpPr>
                  <p:cNvPr id="59" name="グループ化 58">
                    <a:extLst>
                      <a:ext uri="{FF2B5EF4-FFF2-40B4-BE49-F238E27FC236}">
                        <a16:creationId xmlns:a16="http://schemas.microsoft.com/office/drawing/2014/main" id="{7383C41B-3D2C-8D3D-A169-68D250832426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0050603" y="258490"/>
                    <a:ext cx="339725" cy="406799"/>
                    <a:chOff x="9957634" y="199058"/>
                    <a:chExt cx="339725" cy="406799"/>
                  </a:xfrm>
                </p:grpSpPr>
                <p:cxnSp>
                  <p:nvCxnSpPr>
                    <p:cNvPr id="69" name="直線コネクタ 68">
                      <a:extLst>
                        <a:ext uri="{FF2B5EF4-FFF2-40B4-BE49-F238E27FC236}">
                          <a16:creationId xmlns:a16="http://schemas.microsoft.com/office/drawing/2014/main" id="{CCF3ECE4-B7C2-540B-E334-48FC7DFD5ED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9957634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0" name="直線コネクタ 69">
                      <a:extLst>
                        <a:ext uri="{FF2B5EF4-FFF2-40B4-BE49-F238E27FC236}">
                          <a16:creationId xmlns:a16="http://schemas.microsoft.com/office/drawing/2014/main" id="{5C425A14-1106-1CA9-13A8-565FE6CD922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054698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1" name="直線コネクタ 70">
                      <a:extLst>
                        <a:ext uri="{FF2B5EF4-FFF2-40B4-BE49-F238E27FC236}">
                          <a16:creationId xmlns:a16="http://schemas.microsoft.com/office/drawing/2014/main" id="{B790287D-E378-EE12-E40D-CC1A410642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103230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" name="直線コネクタ 71">
                      <a:extLst>
                        <a:ext uri="{FF2B5EF4-FFF2-40B4-BE49-F238E27FC236}">
                          <a16:creationId xmlns:a16="http://schemas.microsoft.com/office/drawing/2014/main" id="{2B7B1853-CC99-A39E-9165-A763AE157EA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151762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" name="直線コネクタ 72">
                      <a:extLst>
                        <a:ext uri="{FF2B5EF4-FFF2-40B4-BE49-F238E27FC236}">
                          <a16:creationId xmlns:a16="http://schemas.microsoft.com/office/drawing/2014/main" id="{DC555EFA-4933-513B-CA1A-99C86297032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00294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" name="直線コネクタ 73">
                      <a:extLst>
                        <a:ext uri="{FF2B5EF4-FFF2-40B4-BE49-F238E27FC236}">
                          <a16:creationId xmlns:a16="http://schemas.microsoft.com/office/drawing/2014/main" id="{DF68CAF6-1D36-C732-3D94-0BBF45D8304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006166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" name="直線コネクタ 74">
                      <a:extLst>
                        <a:ext uri="{FF2B5EF4-FFF2-40B4-BE49-F238E27FC236}">
                          <a16:creationId xmlns:a16="http://schemas.microsoft.com/office/drawing/2014/main" id="{980086C5-25E6-DCAE-69B8-96A368C2DB0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97359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" name="直線コネクタ 75">
                      <a:extLst>
                        <a:ext uri="{FF2B5EF4-FFF2-40B4-BE49-F238E27FC236}">
                          <a16:creationId xmlns:a16="http://schemas.microsoft.com/office/drawing/2014/main" id="{2F077EB8-8243-64DF-16FB-B4C9FBD1CD4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48826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60" name="グループ化 59">
                    <a:extLst>
                      <a:ext uri="{FF2B5EF4-FFF2-40B4-BE49-F238E27FC236}">
                        <a16:creationId xmlns:a16="http://schemas.microsoft.com/office/drawing/2014/main" id="{79242310-9B04-48FF-5C1A-BD3ED8243E79}"/>
                      </a:ext>
                    </a:extLst>
                  </p:cNvPr>
                  <p:cNvGrpSpPr/>
                  <p:nvPr userDrawn="1"/>
                </p:nvGrpSpPr>
                <p:grpSpPr>
                  <a:xfrm rot="16200000">
                    <a:off x="10050603" y="258490"/>
                    <a:ext cx="339725" cy="406799"/>
                    <a:chOff x="9957634" y="199058"/>
                    <a:chExt cx="339725" cy="406799"/>
                  </a:xfrm>
                </p:grpSpPr>
                <p:cxnSp>
                  <p:nvCxnSpPr>
                    <p:cNvPr id="61" name="直線コネクタ 60">
                      <a:extLst>
                        <a:ext uri="{FF2B5EF4-FFF2-40B4-BE49-F238E27FC236}">
                          <a16:creationId xmlns:a16="http://schemas.microsoft.com/office/drawing/2014/main" id="{9E2B8DBD-AE32-BC28-FBD8-D1394BD7FC0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9957634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" name="直線コネクタ 61">
                      <a:extLst>
                        <a:ext uri="{FF2B5EF4-FFF2-40B4-BE49-F238E27FC236}">
                          <a16:creationId xmlns:a16="http://schemas.microsoft.com/office/drawing/2014/main" id="{D0BD2AEB-EB40-A2A7-6BEA-4EA1B5B51C9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054698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直線コネクタ 62">
                      <a:extLst>
                        <a:ext uri="{FF2B5EF4-FFF2-40B4-BE49-F238E27FC236}">
                          <a16:creationId xmlns:a16="http://schemas.microsoft.com/office/drawing/2014/main" id="{2B506EC1-0826-D95A-077E-DEBF8EFCBDC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103230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4" name="直線コネクタ 63">
                      <a:extLst>
                        <a:ext uri="{FF2B5EF4-FFF2-40B4-BE49-F238E27FC236}">
                          <a16:creationId xmlns:a16="http://schemas.microsoft.com/office/drawing/2014/main" id="{C6200E96-F298-725B-DC3B-72E9AB0A77D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151762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直線コネクタ 64">
                      <a:extLst>
                        <a:ext uri="{FF2B5EF4-FFF2-40B4-BE49-F238E27FC236}">
                          <a16:creationId xmlns:a16="http://schemas.microsoft.com/office/drawing/2014/main" id="{2ABC4D5A-2BAD-3FD7-25B7-DD1C6E64E9A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00294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直線コネクタ 65">
                      <a:extLst>
                        <a:ext uri="{FF2B5EF4-FFF2-40B4-BE49-F238E27FC236}">
                          <a16:creationId xmlns:a16="http://schemas.microsoft.com/office/drawing/2014/main" id="{421AFCB4-16BF-4824-5DE1-93EC1F8547F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006166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直線コネクタ 66">
                      <a:extLst>
                        <a:ext uri="{FF2B5EF4-FFF2-40B4-BE49-F238E27FC236}">
                          <a16:creationId xmlns:a16="http://schemas.microsoft.com/office/drawing/2014/main" id="{3A4EC81B-BE0C-D271-9EC6-87CCF6BA952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97359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直線コネクタ 67">
                      <a:extLst>
                        <a:ext uri="{FF2B5EF4-FFF2-40B4-BE49-F238E27FC236}">
                          <a16:creationId xmlns:a16="http://schemas.microsoft.com/office/drawing/2014/main" id="{26833CDB-32AA-F8F3-7131-54163B15BBA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48826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pic>
            <p:nvPicPr>
              <p:cNvPr id="56" name="図 55">
                <a:extLst>
                  <a:ext uri="{FF2B5EF4-FFF2-40B4-BE49-F238E27FC236}">
                    <a16:creationId xmlns:a16="http://schemas.microsoft.com/office/drawing/2014/main" id="{895BEF1D-0C76-AFA0-7F77-5F98F2B2FF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763810" y="678833"/>
                <a:ext cx="273580" cy="317104"/>
              </a:xfrm>
              <a:prstGeom prst="rect">
                <a:avLst/>
              </a:prstGeom>
            </p:spPr>
          </p:pic>
        </p:grpSp>
        <p:sp>
          <p:nvSpPr>
            <p:cNvPr id="21" name="object 5">
              <a:extLst>
                <a:ext uri="{FF2B5EF4-FFF2-40B4-BE49-F238E27FC236}">
                  <a16:creationId xmlns:a16="http://schemas.microsoft.com/office/drawing/2014/main" id="{9393B9E4-6815-C714-75EC-AC12CD077AB1}"/>
                </a:ext>
              </a:extLst>
            </p:cNvPr>
            <p:cNvSpPr txBox="1"/>
            <p:nvPr/>
          </p:nvSpPr>
          <p:spPr>
            <a:xfrm>
              <a:off x="8762887" y="2919040"/>
              <a:ext cx="4140000" cy="864000"/>
            </a:xfrm>
            <a:prstGeom prst="rect">
              <a:avLst/>
            </a:prstGeom>
            <a:ln w="50800">
              <a:solidFill>
                <a:srgbClr val="000000"/>
              </a:solidFill>
              <a:prstDash val="solid"/>
              <a:miter lim="800000"/>
            </a:ln>
          </p:spPr>
          <p:txBody>
            <a:bodyPr vert="horz" wrap="square" lIns="0" tIns="12695" rIns="0" bIns="0" rtlCol="0" anchor="ctr">
              <a:noAutofit/>
            </a:bodyPr>
            <a:lstStyle/>
            <a:p>
              <a:pPr marL="11113" indent="77788">
                <a:spcBef>
                  <a:spcPts val="100"/>
                </a:spcBef>
              </a:pPr>
              <a:endParaRPr lang="ja-JP" altLang="en-US" sz="1100" b="1" spc="100">
                <a:solidFill>
                  <a:schemeClr val="bg2">
                    <a:lumMod val="10000"/>
                  </a:schemeClr>
                </a:solidFill>
                <a:latin typeface="+mn-ea"/>
                <a:cs typeface="Gen Shin Gothic P Regular"/>
              </a:endParaRPr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AD28A3C3-D1A3-9F58-934D-C79D7D4CAFF4}"/>
                </a:ext>
              </a:extLst>
            </p:cNvPr>
            <p:cNvCxnSpPr>
              <a:cxnSpLocks/>
            </p:cNvCxnSpPr>
            <p:nvPr/>
          </p:nvCxnSpPr>
          <p:spPr>
            <a:xfrm>
              <a:off x="8744887" y="2055040"/>
              <a:ext cx="4176000" cy="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C5F9B8D-EFC5-3679-7197-8B137D692A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32887" y="2055040"/>
              <a:ext cx="0" cy="86400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6C42D6D1-2DD8-3B0C-E580-A21DF83B095D}"/>
                </a:ext>
              </a:extLst>
            </p:cNvPr>
            <p:cNvSpPr/>
            <p:nvPr/>
          </p:nvSpPr>
          <p:spPr>
            <a:xfrm>
              <a:off x="590400" y="2127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困りごと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39B8CCDE-A21A-0DAF-4B88-2D679AFD7863}"/>
                </a:ext>
              </a:extLst>
            </p:cNvPr>
            <p:cNvSpPr/>
            <p:nvPr/>
          </p:nvSpPr>
          <p:spPr>
            <a:xfrm>
              <a:off x="8834402" y="2991600"/>
              <a:ext cx="2248673" cy="251572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>
                  <a:solidFill>
                    <a:srgbClr val="000000"/>
                  </a:solidFill>
                  <a:latin typeface="+mn-ea"/>
                </a:rPr>
                <a:t>利用者がもっとも実現したいこと</a:t>
              </a: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DF027152-271D-5384-82D6-D4A99446D6C8}"/>
                </a:ext>
              </a:extLst>
            </p:cNvPr>
            <p:cNvSpPr/>
            <p:nvPr/>
          </p:nvSpPr>
          <p:spPr>
            <a:xfrm>
              <a:off x="2738815" y="2127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嬉しいと感じること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3DCD2185-729E-A55F-8F5C-6E0BD90C2E2A}"/>
                </a:ext>
              </a:extLst>
            </p:cNvPr>
            <p:cNvSpPr/>
            <p:nvPr/>
          </p:nvSpPr>
          <p:spPr>
            <a:xfrm>
              <a:off x="590400" y="1263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提供者はどんな人？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756BF6FE-3179-C216-65FD-C9F2CF77F0E2}"/>
                </a:ext>
              </a:extLst>
            </p:cNvPr>
            <p:cNvSpPr/>
            <p:nvPr/>
          </p:nvSpPr>
          <p:spPr>
            <a:xfrm>
              <a:off x="608400" y="2991600"/>
              <a:ext cx="2389307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提供者がもっとも実現したいこと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4EACA5A9-0100-FE98-0F19-70D4D29BA5C9}"/>
                </a:ext>
              </a:extLst>
            </p:cNvPr>
            <p:cNvSpPr/>
            <p:nvPr/>
          </p:nvSpPr>
          <p:spPr>
            <a:xfrm>
              <a:off x="8816402" y="1263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利用者はどんな人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D612340C-1D49-5230-A096-B45A0AA690D9}"/>
                </a:ext>
              </a:extLst>
            </p:cNvPr>
            <p:cNvSpPr/>
            <p:nvPr/>
          </p:nvSpPr>
          <p:spPr>
            <a:xfrm>
              <a:off x="8816402" y="2127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困りごと</a:t>
              </a: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0A328AAB-5B71-43B0-740E-7CC3505FA6CC}"/>
                </a:ext>
              </a:extLst>
            </p:cNvPr>
            <p:cNvSpPr/>
            <p:nvPr/>
          </p:nvSpPr>
          <p:spPr>
            <a:xfrm>
              <a:off x="10904402" y="2127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嬉しいと感じること</a:t>
              </a:r>
            </a:p>
          </p:txBody>
        </p:sp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46E02A2D-6A71-516F-D479-A163CF843B5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665372" y="4006085"/>
              <a:ext cx="399514" cy="399514"/>
            </a:xfrm>
            <a:prstGeom prst="rect">
              <a:avLst/>
            </a:prstGeom>
            <a:solidFill>
              <a:schemeClr val="accent1"/>
            </a:solidFill>
          </p:spPr>
        </p:pic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D72F8130-B0AB-2710-C185-08F498A895D3}"/>
                </a:ext>
              </a:extLst>
            </p:cNvPr>
            <p:cNvCxnSpPr>
              <a:cxnSpLocks/>
            </p:cNvCxnSpPr>
            <p:nvPr/>
          </p:nvCxnSpPr>
          <p:spPr>
            <a:xfrm>
              <a:off x="4766211" y="6246062"/>
              <a:ext cx="3907347" cy="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472825C5-A25D-BB03-EAE8-268D81993A05}"/>
                </a:ext>
              </a:extLst>
            </p:cNvPr>
            <p:cNvSpPr/>
            <p:nvPr/>
          </p:nvSpPr>
          <p:spPr>
            <a:xfrm>
              <a:off x="4766211" y="6325622"/>
              <a:ext cx="897927" cy="359266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ct val="120000"/>
                </a:lnSpc>
                <a:tabLst>
                  <a:tab pos="2000250" algn="l"/>
                </a:tabLst>
              </a:pPr>
              <a:r>
                <a:rPr lang="ja-JP" altLang="en-US" sz="1000" b="0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中長期的に</a:t>
              </a:r>
              <a:endParaRPr lang="en-US" altLang="ja-JP" sz="1000" b="0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  <a:p>
              <a:pPr>
                <a:lnSpc>
                  <a:spcPct val="120000"/>
                </a:lnSpc>
                <a:tabLst>
                  <a:tab pos="2000250" algn="l"/>
                </a:tabLst>
              </a:pPr>
              <a:r>
                <a:rPr lang="ja-JP" altLang="en-US" sz="1000" b="0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目指すこと</a:t>
              </a: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B78A3190-329E-39F4-A957-0B3636B20A78}"/>
                </a:ext>
              </a:extLst>
            </p:cNvPr>
            <p:cNvSpPr/>
            <p:nvPr/>
          </p:nvSpPr>
          <p:spPr>
            <a:xfrm>
              <a:off x="591130" y="460513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取り組むべき課題</a:t>
              </a: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30ACCFB2-D195-F5B0-1319-A9F6F2B08C90}"/>
                </a:ext>
              </a:extLst>
            </p:cNvPr>
            <p:cNvSpPr/>
            <p:nvPr/>
          </p:nvSpPr>
          <p:spPr>
            <a:xfrm>
              <a:off x="4724643" y="460513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解決策（実施内容）</a:t>
              </a: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2B40B960-021F-89F5-EB49-DCCAFB386EE8}"/>
                </a:ext>
              </a:extLst>
            </p:cNvPr>
            <p:cNvSpPr/>
            <p:nvPr/>
          </p:nvSpPr>
          <p:spPr>
            <a:xfrm>
              <a:off x="591130" y="5744530"/>
              <a:ext cx="3145671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解決策を実現するための活動とリソース</a:t>
              </a: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C65CD3B1-B0AD-61F8-5355-B8684F13D209}"/>
                </a:ext>
              </a:extLst>
            </p:cNvPr>
            <p:cNvSpPr/>
            <p:nvPr/>
          </p:nvSpPr>
          <p:spPr>
            <a:xfrm>
              <a:off x="4744800" y="5769189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目指す成果</a:t>
              </a: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C7EF0EEA-1B85-9628-6D80-8EEAC8B76DA9}"/>
                </a:ext>
              </a:extLst>
            </p:cNvPr>
            <p:cNvSpPr txBox="1"/>
            <p:nvPr/>
          </p:nvSpPr>
          <p:spPr>
            <a:xfrm>
              <a:off x="5565101" y="6506421"/>
              <a:ext cx="18473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en-US" altLang="ja-JP" sz="900" b="1">
                <a:solidFill>
                  <a:schemeClr val="accent6"/>
                </a:solidFill>
              </a:endParaRPr>
            </a:p>
          </p:txBody>
        </p: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9D42A8A0-4AE7-A146-CF79-A7E62B20C695}"/>
                </a:ext>
              </a:extLst>
            </p:cNvPr>
            <p:cNvCxnSpPr>
              <a:cxnSpLocks/>
              <a:endCxn id="11" idx="3"/>
            </p:cNvCxnSpPr>
            <p:nvPr/>
          </p:nvCxnSpPr>
          <p:spPr>
            <a:xfrm>
              <a:off x="518883" y="5675740"/>
              <a:ext cx="12402003" cy="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307903CE-9D27-B427-6E9D-49C46E0C2081}"/>
                </a:ext>
              </a:extLst>
            </p:cNvPr>
            <p:cNvSpPr/>
            <p:nvPr/>
          </p:nvSpPr>
          <p:spPr>
            <a:xfrm>
              <a:off x="8858156" y="4605130"/>
              <a:ext cx="2251195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施策を普及させるための手段</a:t>
              </a: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3628BF1F-71A8-9909-8409-02A743B3DEE5}"/>
                </a:ext>
              </a:extLst>
            </p:cNvPr>
            <p:cNvSpPr/>
            <p:nvPr/>
          </p:nvSpPr>
          <p:spPr>
            <a:xfrm>
              <a:off x="8858156" y="5744530"/>
              <a:ext cx="2251195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活動評価指標</a:t>
              </a:r>
            </a:p>
          </p:txBody>
        </p:sp>
        <p:sp>
          <p:nvSpPr>
            <p:cNvPr id="43" name="object 5">
              <a:extLst>
                <a:ext uri="{FF2B5EF4-FFF2-40B4-BE49-F238E27FC236}">
                  <a16:creationId xmlns:a16="http://schemas.microsoft.com/office/drawing/2014/main" id="{EACADBA7-998D-244D-A434-F014F07A0E8A}"/>
                </a:ext>
              </a:extLst>
            </p:cNvPr>
            <p:cNvSpPr txBox="1"/>
            <p:nvPr/>
          </p:nvSpPr>
          <p:spPr>
            <a:xfrm>
              <a:off x="4673285" y="5696629"/>
              <a:ext cx="4093199" cy="1098866"/>
            </a:xfrm>
            <a:prstGeom prst="rect">
              <a:avLst/>
            </a:prstGeom>
            <a:ln w="50800">
              <a:solidFill>
                <a:srgbClr val="000000"/>
              </a:solidFill>
              <a:prstDash val="solid"/>
              <a:miter lim="800000"/>
            </a:ln>
          </p:spPr>
          <p:txBody>
            <a:bodyPr vert="horz" wrap="square" lIns="0" tIns="12695" rIns="0" bIns="0" rtlCol="0" anchor="ctr">
              <a:noAutofit/>
            </a:bodyPr>
            <a:lstStyle>
              <a:defPPr>
                <a:defRPr lang="en-US"/>
              </a:defPPr>
              <a:lvl1pPr marL="11113" indent="77788">
                <a:spcBef>
                  <a:spcPts val="100"/>
                </a:spcBef>
                <a:defRPr sz="1100" b="1" spc="100">
                  <a:solidFill>
                    <a:schemeClr val="bg2">
                      <a:lumMod val="10000"/>
                    </a:schemeClr>
                  </a:solidFill>
                  <a:latin typeface="+mn-ea"/>
                  <a:cs typeface="Gen Shin Gothic P Regular"/>
                </a:defRPr>
              </a:lvl1pPr>
            </a:lstStyle>
            <a:p>
              <a:pPr lvl="0"/>
              <a:endParaRPr lang="ja-JP" altLang="en-US"/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72A36B78-F1AA-5178-309D-4FC42C6FA7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86641" y="4532570"/>
              <a:ext cx="0" cy="227880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F8ED7EA4-F715-91B9-1D45-717CD633DF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53128" y="4532570"/>
              <a:ext cx="0" cy="227880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グループ化 45">
              <a:extLst>
                <a:ext uri="{FF2B5EF4-FFF2-40B4-BE49-F238E27FC236}">
                  <a16:creationId xmlns:a16="http://schemas.microsoft.com/office/drawing/2014/main" id="{B4E19AC9-E767-ACF9-5882-063DD447F7DE}"/>
                </a:ext>
              </a:extLst>
            </p:cNvPr>
            <p:cNvGrpSpPr/>
            <p:nvPr/>
          </p:nvGrpSpPr>
          <p:grpSpPr>
            <a:xfrm>
              <a:off x="5005638" y="655200"/>
              <a:ext cx="3428498" cy="3277293"/>
              <a:chOff x="5005638" y="655200"/>
              <a:chExt cx="3428498" cy="3277293"/>
            </a:xfrm>
          </p:grpSpPr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A2A36E87-D44F-29D5-6295-CC7BEE7A2F46}"/>
                  </a:ext>
                </a:extLst>
              </p:cNvPr>
              <p:cNvSpPr/>
              <p:nvPr/>
            </p:nvSpPr>
            <p:spPr>
              <a:xfrm>
                <a:off x="5005638" y="728493"/>
                <a:ext cx="3428498" cy="320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25999" tIns="108000" rIns="108000" bIns="108000" rtlCol="0" anchor="t"/>
              <a:lstStyle/>
              <a:p>
                <a:pPr fontAlgn="ctr"/>
                <a:r>
                  <a:rPr lang="ja-JP" altLang="en-US" b="1" i="0">
                    <a:solidFill>
                      <a:srgbClr val="000000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価値</a:t>
                </a:r>
                <a:r>
                  <a:rPr lang="ja-JP" altLang="en-US" sz="1200" b="1" i="0">
                    <a:solidFill>
                      <a:srgbClr val="000000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エリア</a:t>
                </a:r>
              </a:p>
            </p:txBody>
          </p:sp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27A6C876-860D-2686-B25A-99703F8051B1}"/>
                  </a:ext>
                </a:extLst>
              </p:cNvPr>
              <p:cNvSpPr/>
              <p:nvPr/>
            </p:nvSpPr>
            <p:spPr>
              <a:xfrm>
                <a:off x="5150287" y="1191040"/>
                <a:ext cx="3139200" cy="25920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8000" tIns="108000" rIns="108000" bIns="108000" rtlCol="0" anchor="t"/>
              <a:lstStyle/>
              <a:p>
                <a:endParaRPr lang="ja-JP" altLang="en-US" sz="1100" b="1">
                  <a:solidFill>
                    <a:srgbClr val="000000"/>
                  </a:solidFill>
                  <a:latin typeface="+mn-ea"/>
                </a:endParaRPr>
              </a:p>
            </p:txBody>
          </p:sp>
          <p:sp>
            <p:nvSpPr>
              <p:cNvPr id="49" name="object 5">
                <a:extLst>
                  <a:ext uri="{FF2B5EF4-FFF2-40B4-BE49-F238E27FC236}">
                    <a16:creationId xmlns:a16="http://schemas.microsoft.com/office/drawing/2014/main" id="{F7864CFF-DEAB-23D3-34CD-090ABDA56FE0}"/>
                  </a:ext>
                </a:extLst>
              </p:cNvPr>
              <p:cNvSpPr txBox="1"/>
              <p:nvPr/>
            </p:nvSpPr>
            <p:spPr>
              <a:xfrm>
                <a:off x="5168288" y="1191040"/>
                <a:ext cx="3103199" cy="1296000"/>
              </a:xfrm>
              <a:prstGeom prst="rect">
                <a:avLst/>
              </a:prstGeom>
              <a:ln w="50800">
                <a:solidFill>
                  <a:srgbClr val="000000"/>
                </a:solidFill>
                <a:prstDash val="solid"/>
              </a:ln>
            </p:spPr>
            <p:txBody>
              <a:bodyPr vert="horz" wrap="square" lIns="0" tIns="12695" rIns="0" bIns="0" rtlCol="0" anchor="ctr">
                <a:noAutofit/>
              </a:bodyPr>
              <a:lstStyle/>
              <a:p>
                <a:pPr marL="11113" indent="77788">
                  <a:spcBef>
                    <a:spcPts val="100"/>
                  </a:spcBef>
                </a:pPr>
                <a:endParaRPr lang="ja-JP" altLang="en-US" sz="1100" b="1" spc="100">
                  <a:solidFill>
                    <a:schemeClr val="bg2">
                      <a:lumMod val="10000"/>
                    </a:schemeClr>
                  </a:solidFill>
                  <a:latin typeface="+mn-ea"/>
                  <a:cs typeface="Gen Shin Gothic P Regular"/>
                </a:endParaRPr>
              </a:p>
            </p:txBody>
          </p:sp>
          <p:grpSp>
            <p:nvGrpSpPr>
              <p:cNvPr id="50" name="グループ化 49">
                <a:extLst>
                  <a:ext uri="{FF2B5EF4-FFF2-40B4-BE49-F238E27FC236}">
                    <a16:creationId xmlns:a16="http://schemas.microsoft.com/office/drawing/2014/main" id="{6CA5D0AF-F2FC-7779-5BBE-C63B3E2EA6D8}"/>
                  </a:ext>
                </a:extLst>
              </p:cNvPr>
              <p:cNvGrpSpPr/>
              <p:nvPr/>
            </p:nvGrpSpPr>
            <p:grpSpPr>
              <a:xfrm>
                <a:off x="8027736" y="655200"/>
                <a:ext cx="406400" cy="406400"/>
                <a:chOff x="8098098" y="637755"/>
                <a:chExt cx="406400" cy="406400"/>
              </a:xfrm>
            </p:grpSpPr>
            <p:sp>
              <p:nvSpPr>
                <p:cNvPr id="53" name="正方形/長方形 52">
                  <a:extLst>
                    <a:ext uri="{FF2B5EF4-FFF2-40B4-BE49-F238E27FC236}">
                      <a16:creationId xmlns:a16="http://schemas.microsoft.com/office/drawing/2014/main" id="{AD56F80B-2D58-2FE2-BA43-2F6CEEC864C8}"/>
                    </a:ext>
                  </a:extLst>
                </p:cNvPr>
                <p:cNvSpPr/>
                <p:nvPr/>
              </p:nvSpPr>
              <p:spPr>
                <a:xfrm>
                  <a:off x="8098098" y="637755"/>
                  <a:ext cx="406400" cy="406400"/>
                </a:xfrm>
                <a:prstGeom prst="rect">
                  <a:avLst/>
                </a:prstGeom>
                <a:solidFill>
                  <a:srgbClr val="50782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pic>
              <p:nvPicPr>
                <p:cNvPr id="54" name="図 53">
                  <a:extLst>
                    <a:ext uri="{FF2B5EF4-FFF2-40B4-BE49-F238E27FC236}">
                      <a16:creationId xmlns:a16="http://schemas.microsoft.com/office/drawing/2014/main" id="{C95BFF7A-947D-BED6-7E37-B4D8306DFB8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175346" y="740193"/>
                  <a:ext cx="251905" cy="201524"/>
                </a:xfrm>
                <a:prstGeom prst="rect">
                  <a:avLst/>
                </a:prstGeom>
              </p:spPr>
            </p:pic>
          </p:grpSp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3AC6620E-25F9-E982-87B6-93C8DECA0A8F}"/>
                  </a:ext>
                </a:extLst>
              </p:cNvPr>
              <p:cNvSpPr/>
              <p:nvPr/>
            </p:nvSpPr>
            <p:spPr>
              <a:xfrm>
                <a:off x="5221802" y="2561283"/>
                <a:ext cx="1542098" cy="169277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>
                <a:spAutoFit/>
              </a:bodyPr>
              <a:lstStyle/>
              <a:p>
                <a:pPr>
                  <a:tabLst>
                    <a:tab pos="2000250" algn="l"/>
                  </a:tabLst>
                </a:pPr>
                <a:r>
                  <a:rPr lang="ja-JP" altLang="en-US" sz="1100" b="1" i="0">
                    <a:solidFill>
                      <a:srgbClr val="000000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提供者の価値</a:t>
                </a:r>
              </a:p>
            </p:txBody>
          </p:sp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0671EAA6-5842-98AD-57E3-DD873FBEEC60}"/>
                  </a:ext>
                </a:extLst>
              </p:cNvPr>
              <p:cNvSpPr/>
              <p:nvPr/>
            </p:nvSpPr>
            <p:spPr>
              <a:xfrm>
                <a:off x="5221802" y="1263600"/>
                <a:ext cx="1542098" cy="169277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>
                <a:spAutoFit/>
              </a:bodyPr>
              <a:lstStyle/>
              <a:p>
                <a:pPr>
                  <a:tabLst>
                    <a:tab pos="2000250" algn="l"/>
                  </a:tabLst>
                </a:pPr>
                <a:r>
                  <a:rPr lang="ja-JP" altLang="en-US" sz="1100" b="1" i="0">
                    <a:solidFill>
                      <a:srgbClr val="000000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利用者の価値</a:t>
                </a:r>
              </a:p>
            </p:txBody>
          </p:sp>
        </p:grpSp>
      </p:grpSp>
      <p:sp>
        <p:nvSpPr>
          <p:cNvPr id="77" name="object 5">
            <a:extLst>
              <a:ext uri="{FF2B5EF4-FFF2-40B4-BE49-F238E27FC236}">
                <a16:creationId xmlns:a16="http://schemas.microsoft.com/office/drawing/2014/main" id="{69706454-7B1E-2E9A-08F4-51DA255FA9DB}"/>
              </a:ext>
            </a:extLst>
          </p:cNvPr>
          <p:cNvSpPr txBox="1"/>
          <p:nvPr userDrawn="1"/>
        </p:nvSpPr>
        <p:spPr>
          <a:xfrm>
            <a:off x="904110" y="760833"/>
            <a:ext cx="4053600" cy="289818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b="1" spc="100">
                <a:solidFill>
                  <a:srgbClr val="000000"/>
                </a:solidFill>
                <a:latin typeface="+mj-ea"/>
                <a:ea typeface="+mj-ea"/>
                <a:cs typeface="Gen Shin Gothic P Bold"/>
              </a:rPr>
              <a:t>サービスキャンバス</a:t>
            </a:r>
            <a:endParaRPr lang="en" altLang="ja-JP" dirty="0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79" name="object 5">
            <a:extLst>
              <a:ext uri="{FF2B5EF4-FFF2-40B4-BE49-F238E27FC236}">
                <a16:creationId xmlns:a16="http://schemas.microsoft.com/office/drawing/2014/main" id="{E65C6F05-9C4A-6FD9-AE69-35AA470C76A6}"/>
              </a:ext>
            </a:extLst>
          </p:cNvPr>
          <p:cNvSpPr txBox="1"/>
          <p:nvPr userDrawn="1"/>
        </p:nvSpPr>
        <p:spPr>
          <a:xfrm>
            <a:off x="6296256" y="801153"/>
            <a:ext cx="6540368" cy="243188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vert="horz" wrap="square" lIns="0" tIns="12695" rIns="0" bIns="0" rtlCol="0" anchor="ctr">
            <a:noAutofit/>
          </a:bodyPr>
          <a:lstStyle/>
          <a:p>
            <a:pPr marL="11113" indent="77788">
              <a:spcBef>
                <a:spcPts val="100"/>
              </a:spcBef>
            </a:pPr>
            <a:endParaRPr lang="ja-JP" altLang="en-US" sz="1100" b="1" spc="100">
              <a:solidFill>
                <a:srgbClr val="000000"/>
              </a:solidFill>
              <a:latin typeface="+mn-ea"/>
              <a:cs typeface="Gen Shin Gothic P Regular"/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2FF1C17B-4A64-11A0-E897-9F7DDC8B41DC}"/>
              </a:ext>
            </a:extLst>
          </p:cNvPr>
          <p:cNvSpPr/>
          <p:nvPr userDrawn="1"/>
        </p:nvSpPr>
        <p:spPr>
          <a:xfrm>
            <a:off x="6350848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担当部署：</a:t>
            </a: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CED56CAB-7D1A-40DE-46DE-35DD9DB1A41F}"/>
              </a:ext>
            </a:extLst>
          </p:cNvPr>
          <p:cNvSpPr/>
          <p:nvPr userDrawn="1"/>
        </p:nvSpPr>
        <p:spPr>
          <a:xfrm>
            <a:off x="9566440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事業名：</a:t>
            </a:r>
          </a:p>
        </p:txBody>
      </p:sp>
      <p:sp>
        <p:nvSpPr>
          <p:cNvPr id="82" name="テキスト プレースホルダー 57">
            <a:extLst>
              <a:ext uri="{FF2B5EF4-FFF2-40B4-BE49-F238E27FC236}">
                <a16:creationId xmlns:a16="http://schemas.microsoft.com/office/drawing/2014/main" id="{FCEDC2BA-E918-B20C-30D2-A6123E1AC87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79049" y="1922645"/>
            <a:ext cx="3665145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3" name="テキスト プレースホルダー 57">
            <a:extLst>
              <a:ext uri="{FF2B5EF4-FFF2-40B4-BE49-F238E27FC236}">
                <a16:creationId xmlns:a16="http://schemas.microsoft.com/office/drawing/2014/main" id="{21B10D6D-EBEC-EA0A-6106-6A0337BC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79049" y="3451194"/>
            <a:ext cx="3665145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4" name="テキスト プレースホルダー 57">
            <a:extLst>
              <a:ext uri="{FF2B5EF4-FFF2-40B4-BE49-F238E27FC236}">
                <a16:creationId xmlns:a16="http://schemas.microsoft.com/office/drawing/2014/main" id="{83E1F7A0-2403-08C6-37FB-E33CAB8C34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79050" y="2673272"/>
            <a:ext cx="1813778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5" name="テキスト プレースホルダー 57">
            <a:extLst>
              <a:ext uri="{FF2B5EF4-FFF2-40B4-BE49-F238E27FC236}">
                <a16:creationId xmlns:a16="http://schemas.microsoft.com/office/drawing/2014/main" id="{8F043F94-37B4-EAE1-2EF1-7F1F40B0D0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21536" y="2659624"/>
            <a:ext cx="1727387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6" name="テキスト プレースホルダー 57">
            <a:extLst>
              <a:ext uri="{FF2B5EF4-FFF2-40B4-BE49-F238E27FC236}">
                <a16:creationId xmlns:a16="http://schemas.microsoft.com/office/drawing/2014/main" id="{6D7D1468-325C-B17D-12D1-9AADC35D6B1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576137" y="1895350"/>
            <a:ext cx="3665145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7" name="テキスト プレースホルダー 57">
            <a:extLst>
              <a:ext uri="{FF2B5EF4-FFF2-40B4-BE49-F238E27FC236}">
                <a16:creationId xmlns:a16="http://schemas.microsoft.com/office/drawing/2014/main" id="{7B84A332-2D06-9B2A-535E-F10FB1CE7BB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576137" y="3451195"/>
            <a:ext cx="3665145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8" name="テキスト プレースホルダー 57">
            <a:extLst>
              <a:ext uri="{FF2B5EF4-FFF2-40B4-BE49-F238E27FC236}">
                <a16:creationId xmlns:a16="http://schemas.microsoft.com/office/drawing/2014/main" id="{FD512245-FB68-437A-A862-636B86F2F87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576138" y="2645977"/>
            <a:ext cx="1790919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9" name="テキスト プレースホルダー 57">
            <a:extLst>
              <a:ext uri="{FF2B5EF4-FFF2-40B4-BE49-F238E27FC236}">
                <a16:creationId xmlns:a16="http://schemas.microsoft.com/office/drawing/2014/main" id="{B5DDB661-F425-0B35-E817-0B3B46002C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518624" y="2632329"/>
            <a:ext cx="1727387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0" name="テキスト プレースホルダー 57">
            <a:extLst>
              <a:ext uri="{FF2B5EF4-FFF2-40B4-BE49-F238E27FC236}">
                <a16:creationId xmlns:a16="http://schemas.microsoft.com/office/drawing/2014/main" id="{DD964B80-140A-6BFF-D86C-68AAD903D5F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09857" y="1895350"/>
            <a:ext cx="2611806" cy="84633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1" name="テキスト プレースホルダー 57">
            <a:extLst>
              <a:ext uri="{FF2B5EF4-FFF2-40B4-BE49-F238E27FC236}">
                <a16:creationId xmlns:a16="http://schemas.microsoft.com/office/drawing/2014/main" id="{CED37E6A-5D7F-FBA9-FEAF-6456DCD412B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396209" y="3055410"/>
            <a:ext cx="2611806" cy="84633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2" name="テキスト プレースホルダー 57">
            <a:extLst>
              <a:ext uri="{FF2B5EF4-FFF2-40B4-BE49-F238E27FC236}">
                <a16:creationId xmlns:a16="http://schemas.microsoft.com/office/drawing/2014/main" id="{504AB5AF-B237-A0D2-2D46-B9D3DAA0E7E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179050" y="4925153"/>
            <a:ext cx="3600790" cy="69340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3" name="テキスト プレースホルダー 57">
            <a:extLst>
              <a:ext uri="{FF2B5EF4-FFF2-40B4-BE49-F238E27FC236}">
                <a16:creationId xmlns:a16="http://schemas.microsoft.com/office/drawing/2014/main" id="{919344A4-9F00-5838-5D0F-9BBD6BF7AE0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92699" y="5948735"/>
            <a:ext cx="3600790" cy="69340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4" name="テキスト プレースホルダー 57">
            <a:extLst>
              <a:ext uri="{FF2B5EF4-FFF2-40B4-BE49-F238E27FC236}">
                <a16:creationId xmlns:a16="http://schemas.microsoft.com/office/drawing/2014/main" id="{582B70DC-6708-C4E5-89DD-5FF7FB5C62F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58024" y="4911505"/>
            <a:ext cx="3600790" cy="69340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5" name="テキスト プレースホルダー 57">
            <a:extLst>
              <a:ext uri="{FF2B5EF4-FFF2-40B4-BE49-F238E27FC236}">
                <a16:creationId xmlns:a16="http://schemas.microsoft.com/office/drawing/2014/main" id="{1A004453-8A54-50CD-F081-B5262907D3F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0729" y="5935087"/>
            <a:ext cx="3600790" cy="69340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6" name="テキスト プレースホルダー 57">
            <a:extLst>
              <a:ext uri="{FF2B5EF4-FFF2-40B4-BE49-F238E27FC236}">
                <a16:creationId xmlns:a16="http://schemas.microsoft.com/office/drawing/2014/main" id="{0D0403E8-B0A1-3B6A-3FBE-426A0F070C4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04890" y="4911505"/>
            <a:ext cx="3600790" cy="69340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7" name="テキスト プレースホルダー 57">
            <a:extLst>
              <a:ext uri="{FF2B5EF4-FFF2-40B4-BE49-F238E27FC236}">
                <a16:creationId xmlns:a16="http://schemas.microsoft.com/office/drawing/2014/main" id="{59F03846-383A-1536-3FFF-A90CC46EBC4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664862" y="5757667"/>
            <a:ext cx="2840818" cy="434378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166" name="テキスト プレースホルダー 57">
            <a:extLst>
              <a:ext uri="{FF2B5EF4-FFF2-40B4-BE49-F238E27FC236}">
                <a16:creationId xmlns:a16="http://schemas.microsoft.com/office/drawing/2014/main" id="{16AA595A-6320-A78D-12CB-85BD496432C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664862" y="6221691"/>
            <a:ext cx="2840818" cy="434378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167" name="テキスト プレースホルダー 53">
            <a:extLst>
              <a:ext uri="{FF2B5EF4-FFF2-40B4-BE49-F238E27FC236}">
                <a16:creationId xmlns:a16="http://schemas.microsoft.com/office/drawing/2014/main" id="{18D4FB51-73D5-5830-25C2-F084A283F5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079725" y="804626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168" name="テキスト プレースホルダー 53">
            <a:extLst>
              <a:ext uri="{FF2B5EF4-FFF2-40B4-BE49-F238E27FC236}">
                <a16:creationId xmlns:a16="http://schemas.microsoft.com/office/drawing/2014/main" id="{79F1E83E-10B5-5D6C-0428-FB6945CDDDD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18347" y="818694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</p:spTree>
    <p:extLst>
      <p:ext uri="{BB962C8B-B14F-4D97-AF65-F5344CB8AC3E}">
        <p14:creationId xmlns:p14="http://schemas.microsoft.com/office/powerpoint/2010/main" val="18548811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-toolbox.jp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creativecommons.org/licenses/by-sa/4.0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83344E-0668-B911-E657-DCF89E483609}"/>
              </a:ext>
            </a:extLst>
          </p:cNvPr>
          <p:cNvSpPr txBox="1"/>
          <p:nvPr userDrawn="1"/>
        </p:nvSpPr>
        <p:spPr>
          <a:xfrm>
            <a:off x="615870" y="7043390"/>
            <a:ext cx="806958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>
                <a:latin typeface="Yu Gothic" panose="020B0400000000000000" pitchFamily="34" charset="-128"/>
                <a:ea typeface="Yu Gothic" panose="020B0400000000000000" pitchFamily="34" charset="-128"/>
              </a:rPr>
              <a:t>注）</a:t>
            </a:r>
            <a:r>
              <a:rPr lang="ja-JP" altLang="en-US" sz="800"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「課題解決ツールボックス ご利用条件」に準拠してご利用ください（</a:t>
            </a:r>
            <a:r>
              <a:rPr lang="en" altLang="ja-JP" sz="800" dirty="0">
                <a:effectLst/>
                <a:latin typeface="Yu Gothic" panose="020B0400000000000000" pitchFamily="34" charset="-128"/>
                <a:ea typeface="Yu Gothic" panose="020B0400000000000000" pitchFamily="34" charset="-128"/>
                <a:hlinkClick r:id="rId3" tooltip="https://www.gov-toolbox.jp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https://www.gov-toolbox.jp/</a:t>
            </a:r>
            <a:r>
              <a:rPr lang="en" altLang="ja-JP" sz="800" dirty="0"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#terms</a:t>
            </a:r>
            <a:r>
              <a:rPr lang="ja-JP" altLang="en" sz="800"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  <a:endParaRPr lang="ja-JP" altLang="en-US" sz="80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id="{FD645BA1-29C6-FB91-89FB-6E95EBFBEEB8}"/>
              </a:ext>
            </a:extLst>
          </p:cNvPr>
          <p:cNvSpPr txBox="1"/>
          <p:nvPr userDrawn="1"/>
        </p:nvSpPr>
        <p:spPr>
          <a:xfrm>
            <a:off x="598488" y="347909"/>
            <a:ext cx="6729121" cy="197485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sz="1200" b="1" i="0">
                <a:solidFill>
                  <a:schemeClr val="bg2">
                    <a:lumMod val="1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課題解決ツールボックス 実践ガイド </a:t>
            </a:r>
            <a:r>
              <a:rPr lang="ja-JP" altLang="en-US" sz="1200" b="1" i="0" spc="100">
                <a:solidFill>
                  <a:schemeClr val="bg2">
                    <a:lumMod val="1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Gen Shin Gothic P Bold"/>
              </a:rPr>
              <a:t>「サービスキャンバス」ワークシート</a:t>
            </a:r>
            <a:endParaRPr lang="en" altLang="ja-JP" sz="1200" b="1" i="0" dirty="0">
              <a:solidFill>
                <a:schemeClr val="bg2">
                  <a:lumMod val="10000"/>
                </a:schemeClr>
              </a:solidFill>
              <a:effectLst/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" name="テキスト プレースホルダー 1">
            <a:extLst>
              <a:ext uri="{FF2B5EF4-FFF2-40B4-BE49-F238E27FC236}">
                <a16:creationId xmlns:a16="http://schemas.microsoft.com/office/drawing/2014/main" id="{2FD7BAD3-C2DF-4027-260A-7A21B26CBE6C}"/>
              </a:ext>
            </a:extLst>
          </p:cNvPr>
          <p:cNvSpPr txBox="1">
            <a:spLocks/>
          </p:cNvSpPr>
          <p:nvPr userDrawn="1"/>
        </p:nvSpPr>
        <p:spPr>
          <a:xfrm>
            <a:off x="708858" y="7280542"/>
            <a:ext cx="11057041" cy="248137"/>
          </a:xfrm>
          <a:prstGeom prst="rect">
            <a:avLst/>
          </a:prstGeom>
        </p:spPr>
        <p:txBody>
          <a:bodyPr lIns="0" tIns="0" rIns="0" bIns="0" numCol="1" anchor="t"/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kumimoji="1"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" altLang="ja-JP" sz="800" b="0" i="0" dirty="0">
                <a:effectLst/>
                <a:latin typeface="+mn-ea"/>
              </a:rPr>
              <a:t>Used as a reference 'Business Model Canvas' </a:t>
            </a:r>
            <a:r>
              <a:rPr lang="en" altLang="ja-JP" sz="800" b="0" i="0" dirty="0" err="1">
                <a:effectLst/>
                <a:latin typeface="+mn-ea"/>
              </a:rPr>
              <a:t>Strategyzer.com</a:t>
            </a:r>
            <a:br>
              <a:rPr lang="en" altLang="ja-JP" sz="800" b="0" i="0" dirty="0">
                <a:effectLst/>
                <a:latin typeface="+mn-ea"/>
              </a:rPr>
            </a:br>
            <a:r>
              <a:rPr lang="en" altLang="ja-JP" sz="800" b="0" i="0" dirty="0">
                <a:effectLst/>
                <a:latin typeface="+mn-ea"/>
              </a:rPr>
              <a:t>This work is licensed under the Creative Commons Attribution-</a:t>
            </a:r>
            <a:r>
              <a:rPr lang="en" altLang="ja-JP" sz="800" b="0" i="0" dirty="0" err="1">
                <a:effectLst/>
                <a:latin typeface="+mn-ea"/>
              </a:rPr>
              <a:t>ShareAlike</a:t>
            </a:r>
            <a:r>
              <a:rPr lang="en" altLang="ja-JP" sz="800" b="0" i="0" dirty="0">
                <a:effectLst/>
                <a:latin typeface="+mn-ea"/>
              </a:rPr>
              <a:t> 4.0 International License. To view a copy of this license, visit</a:t>
            </a:r>
            <a:r>
              <a:rPr lang="en" altLang="ja-JP" sz="800" dirty="0">
                <a:latin typeface="+mn-ea"/>
              </a:rPr>
              <a:t>  </a:t>
            </a:r>
            <a:r>
              <a:rPr lang="en" altLang="ja-JP" sz="800" b="0" i="0" dirty="0">
                <a:effectLst/>
                <a:latin typeface="+mn-ea"/>
                <a:hlinkClick r:id="rId4" tooltip="http://creativecommons.org/licenses/by-sa/4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http://creativecommons.org/licenses/by-sa/4.0/</a:t>
            </a:r>
            <a:r>
              <a:rPr lang="en" altLang="ja-JP" sz="800" b="0" i="0" dirty="0">
                <a:effectLst/>
                <a:latin typeface="+mn-ea"/>
              </a:rPr>
              <a:t>.</a:t>
            </a:r>
          </a:p>
        </p:txBody>
      </p:sp>
      <p:pic>
        <p:nvPicPr>
          <p:cNvPr id="5" name="Picture 2" descr="by-sa">
            <a:extLst>
              <a:ext uri="{FF2B5EF4-FFF2-40B4-BE49-F238E27FC236}">
                <a16:creationId xmlns:a16="http://schemas.microsoft.com/office/drawing/2014/main" id="{49D33EC5-53AB-2D06-C1F9-C1BBA09BE6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3756" y="7170122"/>
            <a:ext cx="847532" cy="29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ject 5">
            <a:extLst>
              <a:ext uri="{FF2B5EF4-FFF2-40B4-BE49-F238E27FC236}">
                <a16:creationId xmlns:a16="http://schemas.microsoft.com/office/drawing/2014/main" id="{5687EEF8-F1BB-4F03-6330-C6DE1E9DCC1F}"/>
              </a:ext>
            </a:extLst>
          </p:cNvPr>
          <p:cNvSpPr txBox="1"/>
          <p:nvPr userDrawn="1"/>
        </p:nvSpPr>
        <p:spPr>
          <a:xfrm>
            <a:off x="10630390" y="347909"/>
            <a:ext cx="2208671" cy="197485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algn="r" fontAlgn="ctr">
              <a:spcBef>
                <a:spcPts val="100"/>
              </a:spcBef>
            </a:pPr>
            <a:r>
              <a:rPr lang="en" altLang="ja-JP" sz="1200" b="1" i="0" dirty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2026</a:t>
            </a:r>
            <a:r>
              <a:rPr lang="ja-JP" altLang="en-US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年</a:t>
            </a:r>
            <a:r>
              <a:rPr lang="en-US" altLang="ja-JP" sz="1200" b="1" i="0" dirty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3</a:t>
            </a:r>
            <a:r>
              <a:rPr lang="ja-JP" altLang="en-US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月</a:t>
            </a:r>
            <a:endParaRPr lang="en" altLang="ja-JP" sz="1200" b="1" i="0" dirty="0">
              <a:solidFill>
                <a:schemeClr val="bg2">
                  <a:lumMod val="10000"/>
                </a:schemeClr>
              </a:solidFill>
              <a:effectLst/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947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 userDrawn="1">
          <p15:clr>
            <a:srgbClr val="F26B43"/>
          </p15:clr>
        </p15:guide>
        <p15:guide id="2" pos="4233" userDrawn="1">
          <p15:clr>
            <a:srgbClr val="F26B43"/>
          </p15:clr>
        </p15:guide>
        <p15:guide id="3" orient="horz" pos="2381" userDrawn="1">
          <p15:clr>
            <a:srgbClr val="F26B43"/>
          </p15:clr>
        </p15:guide>
        <p15:guide id="5" pos="377" userDrawn="1">
          <p15:clr>
            <a:srgbClr val="F26B43"/>
          </p15:clr>
        </p15:guide>
        <p15:guide id="6" pos="8089" userDrawn="1">
          <p15:clr>
            <a:srgbClr val="F26B43"/>
          </p15:clr>
        </p15:guide>
        <p15:guide id="7" orient="horz" pos="44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284BAD69-9EF4-DB35-C6A8-B2D3410F7C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B03E73-09B5-37C3-53D4-4D4CD9304C8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B2C65F7-8B5C-4C9C-82ED-6D4FE831B23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79050" y="2675157"/>
            <a:ext cx="1813778" cy="45084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BD9E3AF-F352-F48B-DFFA-8B4D0C47F20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21536" y="2675157"/>
            <a:ext cx="1727387" cy="45084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5017132-FA80-80D6-1CE1-E8AC29E188A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1CB2D019-4C22-8F23-4F99-E110B15D4D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567428" y="3607973"/>
            <a:ext cx="3665145" cy="311191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E77812EB-D643-A7BA-05E0-69F88D704B4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576138" y="2667726"/>
            <a:ext cx="1790919" cy="45084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3B47F403-60DB-82BF-5897-6EB0CE9D323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458419" y="2667726"/>
            <a:ext cx="1727387" cy="45084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3080F897-B686-64F1-1EAB-6AB0CF115E0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96209" y="1895350"/>
            <a:ext cx="2611806" cy="846336"/>
          </a:xfrm>
        </p:spPr>
        <p:txBody>
          <a:bodyPr/>
          <a:lstStyle/>
          <a:p>
            <a:endParaRPr lang="ja-JP" altLang="en-US" dirty="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0F2C5B97-A9A1-E07F-19A2-4831A2FBA79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396209" y="3072828"/>
            <a:ext cx="2611806" cy="846336"/>
          </a:xfrm>
        </p:spPr>
        <p:txBody>
          <a:bodyPr/>
          <a:lstStyle/>
          <a:p>
            <a:endParaRPr lang="ja-JP" altLang="en-US" dirty="0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05966BF4-508E-49AC-21F5-E281F22F476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179050" y="4937632"/>
            <a:ext cx="3600790" cy="693407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3" name="テキスト プレースホルダー 12">
            <a:extLst>
              <a:ext uri="{FF2B5EF4-FFF2-40B4-BE49-F238E27FC236}">
                <a16:creationId xmlns:a16="http://schemas.microsoft.com/office/drawing/2014/main" id="{2D69A44A-097E-AFBF-DD20-63A61F525D3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179050" y="5948735"/>
            <a:ext cx="3600790" cy="693407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7AE455A0-30CF-1324-5B7F-CA50AC1A65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658024" y="4937632"/>
            <a:ext cx="3600790" cy="693407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5" name="テキスト プレースホルダー 14">
            <a:extLst>
              <a:ext uri="{FF2B5EF4-FFF2-40B4-BE49-F238E27FC236}">
                <a16:creationId xmlns:a16="http://schemas.microsoft.com/office/drawing/2014/main" id="{D07F7F0E-445D-A1AF-DFD1-00BAF8E4F8A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6" name="テキスト プレースホルダー 15">
            <a:extLst>
              <a:ext uri="{FF2B5EF4-FFF2-40B4-BE49-F238E27FC236}">
                <a16:creationId xmlns:a16="http://schemas.microsoft.com/office/drawing/2014/main" id="{1A629851-93D6-57D7-6EB1-24A732F1AB8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904890" y="4937632"/>
            <a:ext cx="3600790" cy="693407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BBBBF96C-49E1-5DC7-23DE-3A83658E3CA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808616" y="5748958"/>
            <a:ext cx="2697063" cy="434378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id="{78A7F419-7BA4-CE3D-8C61-2D7AD59E2F8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808616" y="6212982"/>
            <a:ext cx="2697063" cy="434378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9" name="テキスト プレースホルダー 18">
            <a:extLst>
              <a:ext uri="{FF2B5EF4-FFF2-40B4-BE49-F238E27FC236}">
                <a16:creationId xmlns:a16="http://schemas.microsoft.com/office/drawing/2014/main" id="{D9633482-8C83-9C02-8CBF-4E9D0A5DBD4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079725" y="802951"/>
            <a:ext cx="2261406" cy="239716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20" name="テキスト プレースホルダー 19">
            <a:extLst>
              <a:ext uri="{FF2B5EF4-FFF2-40B4-BE49-F238E27FC236}">
                <a16:creationId xmlns:a16="http://schemas.microsoft.com/office/drawing/2014/main" id="{B017719A-4C1B-E3A5-D86C-46712397725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10118347" y="802951"/>
            <a:ext cx="2261406" cy="239716"/>
          </a:xfrm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236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 2013 - 2022">
  <a:themeElements>
    <a:clrScheme name="ユーザー定義 26">
      <a:dk1>
        <a:srgbClr val="515151"/>
      </a:dk1>
      <a:lt1>
        <a:srgbClr val="FFFFFF"/>
      </a:lt1>
      <a:dk2>
        <a:srgbClr val="515151"/>
      </a:dk2>
      <a:lt2>
        <a:srgbClr val="E7E6E6"/>
      </a:lt2>
      <a:accent1>
        <a:srgbClr val="97CDEB"/>
      </a:accent1>
      <a:accent2>
        <a:srgbClr val="C6E371"/>
      </a:accent2>
      <a:accent3>
        <a:srgbClr val="F8CBDC"/>
      </a:accent3>
      <a:accent4>
        <a:srgbClr val="F9D941"/>
      </a:accent4>
      <a:accent5>
        <a:srgbClr val="0C4CAE"/>
      </a:accent5>
      <a:accent6>
        <a:srgbClr val="097904"/>
      </a:accent6>
      <a:hlink>
        <a:srgbClr val="BD2450"/>
      </a:hlink>
      <a:folHlink>
        <a:srgbClr val="BB5C04"/>
      </a:folHlink>
    </a:clrScheme>
    <a:fontScheme name="ユーザー定義 20">
      <a:majorFont>
        <a:latin typeface="游ゴシック"/>
        <a:ea typeface="游ゴシック"/>
        <a:cs typeface=""/>
      </a:majorFont>
      <a:minorFont>
        <a:latin typeface="游ゴシック"/>
        <a:ea typeface="游ゴシック"/>
        <a:cs typeface=""/>
      </a:minorFont>
    </a:fontScheme>
    <a:fmtScheme name="Office テーマ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82498AC15FEC14699BC70617EE1B1DA" ma:contentTypeVersion="13" ma:contentTypeDescription="新しいドキュメントを作成します。" ma:contentTypeScope="" ma:versionID="7f099d921a214dff7315267b56faef64">
  <xsd:schema xmlns:xsd="http://www.w3.org/2001/XMLSchema" xmlns:xs="http://www.w3.org/2001/XMLSchema" xmlns:p="http://schemas.microsoft.com/office/2006/metadata/properties" xmlns:ns2="851d224e-8942-403d-bf16-ca7fa7b60d71" xmlns:ns3="b3517003-62cc-4ef6-89d8-d5dec8a5ef31" targetNamespace="http://schemas.microsoft.com/office/2006/metadata/properties" ma:root="true" ma:fieldsID="ef8eb396b34a0703fffde2c3231c6732" ns2:_="" ns3:_="">
    <xsd:import namespace="851d224e-8942-403d-bf16-ca7fa7b60d71"/>
    <xsd:import namespace="b3517003-62cc-4ef6-89d8-d5dec8a5ef31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1d224e-8942-403d-bf16-ca7fa7b60d71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画像タグ" ma:readOnly="false" ma:fieldId="{5cf76f15-5ced-4ddc-b409-7134ff3c332f}" ma:taxonomyMulti="true" ma:sspId="00840102-ec02-4062-9e22-5727de8fe4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517003-62cc-4ef6-89d8-d5dec8a5ef31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9ab5b8b-fe98-4334-b81a-71c37a69ef6c}" ma:internalName="TaxCatchAll" ma:showField="CatchAllData" ma:web="b3517003-62cc-4ef6-89d8-d5dec8a5ef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3517003-62cc-4ef6-89d8-d5dec8a5ef31">
      <UserInfo>
        <DisplayName>CTD メンバー</DisplayName>
        <AccountId>7</AccountId>
        <AccountType/>
      </UserInfo>
    </SharedWithUsers>
    <TaxCatchAll xmlns="b3517003-62cc-4ef6-89d8-d5dec8a5ef31" xsi:nil="true"/>
    <lcf76f155ced4ddcb4097134ff3c332f xmlns="851d224e-8942-403d-bf16-ca7fa7b60d7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331DAB6-7861-4212-8D22-E931439BA720}">
  <ds:schemaRefs>
    <ds:schemaRef ds:uri="851d224e-8942-403d-bf16-ca7fa7b60d71"/>
    <ds:schemaRef ds:uri="b3517003-62cc-4ef6-89d8-d5dec8a5ef3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EE6A80C-3DE5-4ECF-B95B-28B1FF2739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CC19A1-C445-47BA-96F1-37C2F09653A9}">
  <ds:schemaRefs>
    <ds:schemaRef ds:uri="http://schemas.microsoft.com/office/2006/documentManagement/types"/>
    <ds:schemaRef ds:uri="http://purl.org/dc/terms/"/>
    <ds:schemaRef ds:uri="b3517003-62cc-4ef6-89d8-d5dec8a5ef31"/>
    <ds:schemaRef ds:uri="851d224e-8942-403d-bf16-ca7fa7b60d71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105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</vt:lpstr>
      <vt:lpstr>Arial</vt:lpstr>
      <vt:lpstr>Helvetica</vt:lpstr>
      <vt:lpstr>Office テーマ 2013 - 2022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遠藤 紅</dc:creator>
  <cp:keywords/>
  <dc:description/>
  <cp:lastModifiedBy>狩野英司</cp:lastModifiedBy>
  <cp:revision>4</cp:revision>
  <cp:lastPrinted>2023-03-14T07:25:45Z</cp:lastPrinted>
  <dcterms:created xsi:type="dcterms:W3CDTF">2022-12-23T01:46:43Z</dcterms:created>
  <dcterms:modified xsi:type="dcterms:W3CDTF">2025-12-25T12:21:20Z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0x010100582498AC15FEC14699BC70617EE1B1DA</vt:lpwstr>
  </property>
  <property fmtid="{D5CDD505-2E9C-101B-9397-08002B2CF9AE}" pid="3" name="MediaServiceImageTags">
    <vt:lpwstr/>
  </property>
</Properties>
</file>