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062A3D-38B2-42A6-A24A-0C341066C3D6}" v="3" dt="2025-12-12T03:34:52.1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6053"/>
  </p:normalViewPr>
  <p:slideViewPr>
    <p:cSldViewPr snapToGrid="0">
      <p:cViewPr varScale="1">
        <p:scale>
          <a:sx n="78" d="100"/>
          <a:sy n="78" d="100"/>
        </p:scale>
        <p:origin x="27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3C20714-BF61-40D5-3BF5-BFF17B9FCB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7E18EA3-BC0A-E815-BFCA-3DFCF80865E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846F0-2449-E042-ADF4-50CDC283019B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DCF8B3A-9EFF-D05A-B76C-061C1B8E26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A052DDA-D72D-3CEE-F045-16230CFF8F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80CD2-80B7-104B-BD66-9B0071671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5862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443B8-EF1B-214D-B10F-005C2EF93C23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D6055-4D90-A044-A9AD-3C59BA9E89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5855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418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18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D176-CB56-4A42-BF1B-40BC9884467B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329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B208-F027-4E1F-8054-DFAE83116BE9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596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4BAC-0615-4629-8FDE-F7C7A232F556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262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C8A03-0C5C-46CD-8534-59F15152982C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766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837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6693C0-D459-AA9D-DDCA-26F5D7C23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E772FDC-D428-8205-FEE2-58FCA051C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0F9CD-A2D6-451C-B972-6DF3AF6E22A6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BEA2808-709B-0EF2-9769-F1F525FFF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5469A1-8890-35ED-8B63-9C07F9588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730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5FE0-E741-4C41-A270-1EADAF422021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867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3CDC-55EE-461F-BEC5-B696B42CEBC7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758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6D77-5243-4B52-8DCC-EADC637F4BB1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562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BA103-E35D-47A4-8E78-B04386AACE3F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9240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E4BE-2F2A-4EE1-8069-C21581701FCB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485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F4102-A0AF-405C-8B60-8D2029CB4624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084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12A627-B04B-4F4F-8512-2291D4A4FF8F}" type="datetime1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kumimoji="1" lang="ja-JP" altLang="en-US"/>
              <a:t>はじめてのフューチャー・デザイン（</a:t>
            </a:r>
            <a:r>
              <a:rPr kumimoji="1" lang="en-US" altLang="ja-JP"/>
              <a:t>https://www.futuredesign.go.jp/</a:t>
            </a:r>
            <a:r>
              <a:rPr kumimoji="1" lang="ja-JP" altLang="en-US"/>
              <a:t>）より転載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156B1F-D761-2C4E-ACF9-771578BE6F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447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sldNum="0" hd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BF30F34-10E7-DD22-3AB2-3C08BF165F0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522" y="611251"/>
            <a:ext cx="6616700" cy="9715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4842A68-5F7D-3A5E-0436-081D23CD960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2708" y="606359"/>
            <a:ext cx="5600700" cy="9677400"/>
          </a:xfrm>
          <a:prstGeom prst="rect">
            <a:avLst/>
          </a:prstGeom>
        </p:spPr>
      </p:pic>
      <p:sp>
        <p:nvSpPr>
          <p:cNvPr id="34" name="number_05">
            <a:extLst>
              <a:ext uri="{FF2B5EF4-FFF2-40B4-BE49-F238E27FC236}">
                <a16:creationId xmlns:a16="http://schemas.microsoft.com/office/drawing/2014/main" id="{BBC1085E-479A-F1F1-058A-C9616DF85586}"/>
              </a:ext>
            </a:extLst>
          </p:cNvPr>
          <p:cNvSpPr txBox="1"/>
          <p:nvPr/>
        </p:nvSpPr>
        <p:spPr>
          <a:xfrm>
            <a:off x="943930" y="9949638"/>
            <a:ext cx="1069020" cy="4191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2024</a:t>
            </a:r>
            <a:endParaRPr sz="2550" dirty="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33" name="number_04">
            <a:extLst>
              <a:ext uri="{FF2B5EF4-FFF2-40B4-BE49-F238E27FC236}">
                <a16:creationId xmlns:a16="http://schemas.microsoft.com/office/drawing/2014/main" id="{E91795DD-DA65-698D-4DA3-0F42E7B7DF3C}"/>
              </a:ext>
            </a:extLst>
          </p:cNvPr>
          <p:cNvSpPr txBox="1"/>
          <p:nvPr/>
        </p:nvSpPr>
        <p:spPr>
          <a:xfrm>
            <a:off x="988937" y="6766066"/>
            <a:ext cx="563245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2024</a:t>
            </a:r>
            <a:endParaRPr sz="1750" dirty="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31" name="number_03">
            <a:extLst>
              <a:ext uri="{FF2B5EF4-FFF2-40B4-BE49-F238E27FC236}">
                <a16:creationId xmlns:a16="http://schemas.microsoft.com/office/drawing/2014/main" id="{904A4D79-D7CC-8A96-A511-92B77A7F7D60}"/>
              </a:ext>
            </a:extLst>
          </p:cNvPr>
          <p:cNvSpPr txBox="1"/>
          <p:nvPr/>
        </p:nvSpPr>
        <p:spPr>
          <a:xfrm>
            <a:off x="985768" y="2876381"/>
            <a:ext cx="639832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2054</a:t>
            </a:r>
            <a:endParaRPr sz="1750" dirty="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32" name="number_02">
            <a:extLst>
              <a:ext uri="{FF2B5EF4-FFF2-40B4-BE49-F238E27FC236}">
                <a16:creationId xmlns:a16="http://schemas.microsoft.com/office/drawing/2014/main" id="{FD494D6D-A6E6-B058-DC76-360ED4FC1545}"/>
              </a:ext>
            </a:extLst>
          </p:cNvPr>
          <p:cNvSpPr txBox="1"/>
          <p:nvPr/>
        </p:nvSpPr>
        <p:spPr>
          <a:xfrm>
            <a:off x="2006600" y="1153512"/>
            <a:ext cx="762072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2054</a:t>
            </a:r>
            <a:endParaRPr sz="1750" dirty="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29" name="number_01">
            <a:extLst>
              <a:ext uri="{FF2B5EF4-FFF2-40B4-BE49-F238E27FC236}">
                <a16:creationId xmlns:a16="http://schemas.microsoft.com/office/drawing/2014/main" id="{9580D9CF-8C69-EC82-2420-89D3CBCDC553}"/>
              </a:ext>
            </a:extLst>
          </p:cNvPr>
          <p:cNvSpPr txBox="1">
            <a:spLocks/>
          </p:cNvSpPr>
          <p:nvPr/>
        </p:nvSpPr>
        <p:spPr>
          <a:xfrm>
            <a:off x="779710" y="512679"/>
            <a:ext cx="1226890" cy="553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altLang="ja-JP" sz="3450" spc="-55" dirty="0">
                <a:highlight>
                  <a:srgbClr val="FFFF00"/>
                </a:highlight>
                <a:latin typeface="MOBO-Bold" panose="02000800000000000000" pitchFamily="2" charset="-128"/>
                <a:ea typeface="MOBO-Bold" panose="02000800000000000000" pitchFamily="2" charset="-128"/>
              </a:rPr>
              <a:t>2024</a:t>
            </a:r>
            <a:endParaRPr lang="ja-JP" altLang="en-US" sz="3450" dirty="0">
              <a:highlight>
                <a:srgbClr val="FFFF00"/>
              </a:highlight>
              <a:latin typeface="MOBO-Bold" panose="02000800000000000000" pitchFamily="2" charset="-128"/>
              <a:ea typeface="MOBO-Bold" panose="02000800000000000000" pitchFamily="2" charset="-128"/>
            </a:endParaRPr>
          </a:p>
        </p:txBody>
      </p:sp>
      <p:sp>
        <p:nvSpPr>
          <p:cNvPr id="2" name="吹き出し: 四角形 1">
            <a:extLst>
              <a:ext uri="{FF2B5EF4-FFF2-40B4-BE49-F238E27FC236}">
                <a16:creationId xmlns:a16="http://schemas.microsoft.com/office/drawing/2014/main" id="{690C28CE-5973-196F-D346-75C70C3EE3F7}"/>
              </a:ext>
            </a:extLst>
          </p:cNvPr>
          <p:cNvSpPr/>
          <p:nvPr/>
        </p:nvSpPr>
        <p:spPr>
          <a:xfrm>
            <a:off x="-2115404" y="512679"/>
            <a:ext cx="1883391" cy="1234234"/>
          </a:xfrm>
          <a:prstGeom prst="wedgeRectCallout">
            <a:avLst>
              <a:gd name="adj1" fmla="val 58271"/>
              <a:gd name="adj2" fmla="val -27273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黄色ハイライトの年数部分は変更が可能です。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316FA50-5AEE-2EF8-DBCF-FC90D21C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70559" y="10323767"/>
            <a:ext cx="6241955" cy="299069"/>
          </a:xfrm>
        </p:spPr>
        <p:txBody>
          <a:bodyPr/>
          <a:lstStyle/>
          <a:p>
            <a:pPr algn="r"/>
            <a:r>
              <a:rPr kumimoji="1" lang="ja-JP" altLang="en-US" dirty="0"/>
              <a:t>はじめてのフューチャー・デザイン（</a:t>
            </a:r>
            <a:r>
              <a:rPr kumimoji="1" lang="en-US" altLang="ja-JP" dirty="0"/>
              <a:t>https://www.futuredesign.go.jp/</a:t>
            </a:r>
            <a:r>
              <a:rPr kumimoji="1" lang="ja-JP" altLang="en-US" dirty="0"/>
              <a:t>）より転載</a:t>
            </a:r>
          </a:p>
        </p:txBody>
      </p:sp>
    </p:spTree>
    <p:extLst>
      <p:ext uri="{BB962C8B-B14F-4D97-AF65-F5344CB8AC3E}">
        <p14:creationId xmlns:p14="http://schemas.microsoft.com/office/powerpoint/2010/main" val="158449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41416DD-CED5-BEA8-0F0C-2C9B9C670C8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37" y="607203"/>
            <a:ext cx="6629400" cy="92456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29997E4-491D-2808-BE21-070BA6279EE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249" y="609314"/>
            <a:ext cx="5613400" cy="8839200"/>
          </a:xfrm>
          <a:prstGeom prst="rect">
            <a:avLst/>
          </a:prstGeom>
        </p:spPr>
      </p:pic>
      <p:sp>
        <p:nvSpPr>
          <p:cNvPr id="10" name="number_04">
            <a:extLst>
              <a:ext uri="{FF2B5EF4-FFF2-40B4-BE49-F238E27FC236}">
                <a16:creationId xmlns:a16="http://schemas.microsoft.com/office/drawing/2014/main" id="{4A58286D-D138-B29D-74ED-3345C095CD0F}"/>
              </a:ext>
            </a:extLst>
          </p:cNvPr>
          <p:cNvSpPr txBox="1"/>
          <p:nvPr/>
        </p:nvSpPr>
        <p:spPr>
          <a:xfrm>
            <a:off x="988937" y="6766066"/>
            <a:ext cx="563245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2024</a:t>
            </a:r>
            <a:endParaRPr sz="175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11" name="number_03">
            <a:extLst>
              <a:ext uri="{FF2B5EF4-FFF2-40B4-BE49-F238E27FC236}">
                <a16:creationId xmlns:a16="http://schemas.microsoft.com/office/drawing/2014/main" id="{F9D8A425-7BB2-0B2A-9017-4B3CF503110D}"/>
              </a:ext>
            </a:extLst>
          </p:cNvPr>
          <p:cNvSpPr txBox="1"/>
          <p:nvPr/>
        </p:nvSpPr>
        <p:spPr>
          <a:xfrm>
            <a:off x="985768" y="2876381"/>
            <a:ext cx="639832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2054</a:t>
            </a:r>
            <a:endParaRPr sz="1750" dirty="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12" name="number_02">
            <a:extLst>
              <a:ext uri="{FF2B5EF4-FFF2-40B4-BE49-F238E27FC236}">
                <a16:creationId xmlns:a16="http://schemas.microsoft.com/office/drawing/2014/main" id="{AC6C71C0-6D72-23F5-5BDC-D92CD0D51936}"/>
              </a:ext>
            </a:extLst>
          </p:cNvPr>
          <p:cNvSpPr txBox="1"/>
          <p:nvPr/>
        </p:nvSpPr>
        <p:spPr>
          <a:xfrm>
            <a:off x="2006600" y="1153512"/>
            <a:ext cx="762072" cy="295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50" b="1" spc="-20" dirty="0">
                <a:solidFill>
                  <a:srgbClr val="231F20"/>
                </a:solidFill>
                <a:highlight>
                  <a:srgbClr val="FFFF00"/>
                </a:highlight>
                <a:latin typeface="MOBO-Bold"/>
                <a:cs typeface="MOBO-Bold"/>
              </a:rPr>
              <a:t>2054</a:t>
            </a:r>
            <a:endParaRPr sz="1750" dirty="0">
              <a:highlight>
                <a:srgbClr val="FFFF00"/>
              </a:highlight>
              <a:latin typeface="MOBO-Bold"/>
              <a:cs typeface="MOBO-Bold"/>
            </a:endParaRPr>
          </a:p>
        </p:txBody>
      </p:sp>
      <p:sp>
        <p:nvSpPr>
          <p:cNvPr id="13" name="number_01">
            <a:extLst>
              <a:ext uri="{FF2B5EF4-FFF2-40B4-BE49-F238E27FC236}">
                <a16:creationId xmlns:a16="http://schemas.microsoft.com/office/drawing/2014/main" id="{43DB9DBF-C1A2-DCC9-8D89-92945DD86FC1}"/>
              </a:ext>
            </a:extLst>
          </p:cNvPr>
          <p:cNvSpPr txBox="1">
            <a:spLocks/>
          </p:cNvSpPr>
          <p:nvPr/>
        </p:nvSpPr>
        <p:spPr>
          <a:xfrm>
            <a:off x="779710" y="512679"/>
            <a:ext cx="1226890" cy="553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altLang="ja-JP" sz="3450" spc="-55" dirty="0">
                <a:highlight>
                  <a:srgbClr val="FFFF00"/>
                </a:highlight>
                <a:latin typeface="MOBO-Bold" panose="02000800000000000000" pitchFamily="2" charset="-128"/>
                <a:ea typeface="MOBO-Bold" panose="02000800000000000000" pitchFamily="2" charset="-128"/>
              </a:rPr>
              <a:t>2024</a:t>
            </a:r>
            <a:endParaRPr lang="ja-JP" altLang="en-US" sz="3450" dirty="0">
              <a:highlight>
                <a:srgbClr val="FFFF00"/>
              </a:highlight>
              <a:latin typeface="MOBO-Bold" panose="02000800000000000000" pitchFamily="2" charset="-128"/>
              <a:ea typeface="MOBO-Bold" panose="02000800000000000000" pitchFamily="2" charset="-128"/>
            </a:endParaRPr>
          </a:p>
        </p:txBody>
      </p:sp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07C65104-7271-1B26-A9EB-C612F874C557}"/>
              </a:ext>
            </a:extLst>
          </p:cNvPr>
          <p:cNvSpPr/>
          <p:nvPr/>
        </p:nvSpPr>
        <p:spPr>
          <a:xfrm>
            <a:off x="-2115404" y="512679"/>
            <a:ext cx="1883391" cy="1234234"/>
          </a:xfrm>
          <a:prstGeom prst="wedgeRectCallout">
            <a:avLst>
              <a:gd name="adj1" fmla="val 58271"/>
              <a:gd name="adj2" fmla="val -27273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黄色ハイライトの年数部分は変更が可能です。</a:t>
            </a:r>
          </a:p>
        </p:txBody>
      </p:sp>
      <p:sp>
        <p:nvSpPr>
          <p:cNvPr id="5" name="フッター プレースホルダー 2">
            <a:extLst>
              <a:ext uri="{FF2B5EF4-FFF2-40B4-BE49-F238E27FC236}">
                <a16:creationId xmlns:a16="http://schemas.microsoft.com/office/drawing/2014/main" id="{3EBD990B-1E19-2455-3B07-6D647FFD3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70559" y="10323767"/>
            <a:ext cx="6241955" cy="299069"/>
          </a:xfrm>
        </p:spPr>
        <p:txBody>
          <a:bodyPr/>
          <a:lstStyle/>
          <a:p>
            <a:pPr algn="r"/>
            <a:r>
              <a:rPr kumimoji="1" lang="ja-JP" altLang="en-US" dirty="0"/>
              <a:t>はじめてのフューチャー・デザイン（</a:t>
            </a:r>
            <a:r>
              <a:rPr kumimoji="1" lang="en-US" altLang="ja-JP" dirty="0"/>
              <a:t>https://www.futuredesign.go.jp/</a:t>
            </a:r>
            <a:r>
              <a:rPr kumimoji="1" lang="ja-JP" altLang="en-US" dirty="0"/>
              <a:t>）より転載</a:t>
            </a:r>
          </a:p>
        </p:txBody>
      </p:sp>
    </p:spTree>
    <p:extLst>
      <p:ext uri="{BB962C8B-B14F-4D97-AF65-F5344CB8AC3E}">
        <p14:creationId xmlns:p14="http://schemas.microsoft.com/office/powerpoint/2010/main" val="2716475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1AE5C58F75C424AAF03D2B48FA52E9F" ma:contentTypeVersion="19" ma:contentTypeDescription="新しいドキュメントを作成します。" ma:contentTypeScope="" ma:versionID="2f93030f674d9ac241d8381f21bad1e2">
  <xsd:schema xmlns:xsd="http://www.w3.org/2001/XMLSchema" xmlns:xs="http://www.w3.org/2001/XMLSchema" xmlns:p="http://schemas.microsoft.com/office/2006/metadata/properties" xmlns:ns2="e52de8db-0088-4094-a54d-acdc1836a1a6" xmlns:ns3="6daf0ff5-e2f3-4386-9310-02dce8d9029b" targetNamespace="http://schemas.microsoft.com/office/2006/metadata/properties" ma:root="true" ma:fieldsID="7d54caec5ebd647fdb1858953f96e3aa" ns2:_="" ns3:_="">
    <xsd:import namespace="e52de8db-0088-4094-a54d-acdc1836a1a6"/>
    <xsd:import namespace="6daf0ff5-e2f3-4386-9310-02dce8d902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2de8db-0088-4094-a54d-acdc1836a1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9d9c9a3c-fcc5-402f-98fe-c7c4e5ec2b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af0ff5-e2f3-4386-9310-02dce8d9029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f6c0d4b-1470-4c33-a420-3f24c3b5829a}" ma:internalName="TaxCatchAll" ma:showField="CatchAllData" ma:web="6daf0ff5-e2f3-4386-9310-02dce8d902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52de8db-0088-4094-a54d-acdc1836a1a6">
      <Terms xmlns="http://schemas.microsoft.com/office/infopath/2007/PartnerControls"/>
    </lcf76f155ced4ddcb4097134ff3c332f>
    <TaxCatchAll xmlns="6daf0ff5-e2f3-4386-9310-02dce8d9029b" xsi:nil="true"/>
  </documentManagement>
</p:properties>
</file>

<file path=customXml/itemProps1.xml><?xml version="1.0" encoding="utf-8"?>
<ds:datastoreItem xmlns:ds="http://schemas.openxmlformats.org/officeDocument/2006/customXml" ds:itemID="{85761C1B-3777-4ECF-A3D7-F32C57DF27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453BB1-67A8-4AF1-962D-D557AF16AF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2de8db-0088-4094-a54d-acdc1836a1a6"/>
    <ds:schemaRef ds:uri="6daf0ff5-e2f3-4386-9310-02dce8d902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C864CDF-638D-4413-B1C4-CDE1131C3A43}">
  <ds:schemaRefs>
    <ds:schemaRef ds:uri="http://schemas.microsoft.com/office/2006/metadata/properties"/>
    <ds:schemaRef ds:uri="http://schemas.microsoft.com/office/infopath/2007/PartnerControls"/>
    <ds:schemaRef ds:uri="e52de8db-0088-4094-a54d-acdc1836a1a6"/>
    <ds:schemaRef ds:uri="6daf0ff5-e2f3-4386-9310-02dce8d9029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67</Words>
  <Application>Microsoft Office PowerPoint</Application>
  <PresentationFormat>ユーザー設定</PresentationFormat>
  <Paragraphs>13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MOBO-Bold</vt:lpstr>
      <vt:lpstr>メイリオ</vt:lpstr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2024-12-03T03:26:53Z</dcterms:created>
  <dcterms:modified xsi:type="dcterms:W3CDTF">2025-12-12T03:34:55Z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0x01010021AE5C58F75C424AAF03D2B48FA52E9F</vt:lpwstr>
  </property>
  <property fmtid="{D5CDD505-2E9C-101B-9397-08002B2CF9AE}" pid="3" name="MediaServiceImageTags">
    <vt:lpwstr/>
  </property>
</Properties>
</file>