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8"/>
  </p:notesMasterIdLst>
  <p:handoutMasterIdLst>
    <p:handoutMasterId r:id="rId9"/>
  </p:handoutMasterIdLst>
  <p:sldIdLst>
    <p:sldId id="490" r:id="rId5"/>
    <p:sldId id="495" r:id="rId6"/>
    <p:sldId id="498" r:id="rId7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第2章" id="{331C8222-8654-4F40-8AAB-D84180A5BA6D}">
          <p14:sldIdLst>
            <p14:sldId id="490"/>
            <p14:sldId id="495"/>
            <p14:sldId id="498"/>
          </p14:sldIdLst>
        </p14:section>
      </p14:section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64BE11-E2E9-609E-E92A-AACE5238C2C9}" name="狩野英司" initials="英狩" userId="S::kano@dslink.onmicrosoft.com::08f115db-3b4a-419e-b380-0c8fc6ac7a36" providerId="AD"/>
  <p188:author id="{CE67E611-7F85-2789-EED2-4BBF0D045FA5}" name="遠藤 紅" initials="" userId="S::endoa@azg.jp::a130aa51-0a04-4a78-9ba5-3d70547db714" providerId="AD"/>
  <p188:author id="{A3FCA848-96AE-0261-782C-CAB6B97AACB5}" name="鈴木 奈都子" initials="" userId="S::suzukin@azg.jp::e28dc631-d16f-4da4-aba5-d46f9a92b745" providerId="AD"/>
  <p188:author id="{8443ED59-20C7-4FDF-8DCA-8A14D1AA1C8C}" name="Microsoft Office User" initials="MOU" userId="Microsoft Office User" providerId="None"/>
  <p188:author id="{C9CE2479-EA19-0959-3A87-B29E780AF125}" name="小山田 那由他" initials="小山田" userId="S::oyamadan@azg.jp::817b381a-c6ad-4946-9ca5-5c96a273255e" providerId="AD"/>
  <p188:author id="{47A0A6AB-C00F-D94C-6FB8-FCA367C52374}" name="佐藤 史" initials="佐史" userId="S::satof@azg.jp::ab2e8697-bc3d-4dc1-a85c-a1691afd72e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7EA"/>
    <a:srgbClr val="507820"/>
    <a:srgbClr val="AE7A18"/>
    <a:srgbClr val="097A04"/>
    <a:srgbClr val="000000"/>
    <a:srgbClr val="097904"/>
    <a:srgbClr val="DD3511"/>
    <a:srgbClr val="FF0000"/>
    <a:srgbClr val="D3DDE1"/>
    <a:srgbClr val="9DA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D24686-436A-D342-97C7-9D385E57F8AD}" v="126" dt="2025-12-25T09:18:51.419"/>
    <p1510:client id="{4A098DDD-007C-6D66-ABF8-4C6D417C1969}" v="1" dt="2025-12-25T09:16:34.490"/>
    <p1510:client id="{703EA541-7B52-454D-AF07-641A8F189F6D}" v="15" dt="2025-12-25T09:00:52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3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五月女  健翔" userId="S::sotomek@azg.jp::b3c5dd6d-9f0c-42a7-91fb-d364f27a8e93" providerId="AD" clId="Web-{4A098DDD-007C-6D66-ABF8-4C6D417C1969}"/>
    <pc:docChg chg="modSld">
      <pc:chgData name="五月女  健翔" userId="S::sotomek@azg.jp::b3c5dd6d-9f0c-42a7-91fb-d364f27a8e93" providerId="AD" clId="Web-{4A098DDD-007C-6D66-ABF8-4C6D417C1969}" dt="2025-12-25T09:16:34.490" v="0" actId="20577"/>
      <pc:docMkLst>
        <pc:docMk/>
      </pc:docMkLst>
      <pc:sldChg chg="modSp">
        <pc:chgData name="五月女  健翔" userId="S::sotomek@azg.jp::b3c5dd6d-9f0c-42a7-91fb-d364f27a8e93" providerId="AD" clId="Web-{4A098DDD-007C-6D66-ABF8-4C6D417C1969}" dt="2025-12-25T09:16:34.490" v="0" actId="20577"/>
        <pc:sldMkLst>
          <pc:docMk/>
          <pc:sldMk cId="3037659112" sldId="490"/>
        </pc:sldMkLst>
        <pc:spChg chg="mod">
          <ac:chgData name="五月女  健翔" userId="S::sotomek@azg.jp::b3c5dd6d-9f0c-42a7-91fb-d364f27a8e93" providerId="AD" clId="Web-{4A098DDD-007C-6D66-ABF8-4C6D417C1969}" dt="2025-12-25T09:16:34.490" v="0" actId="20577"/>
          <ac:spMkLst>
            <pc:docMk/>
            <pc:sldMk cId="3037659112" sldId="490"/>
            <ac:spMk id="2" creationId="{C473F24E-78FA-88D0-9BBB-70A95F1C9255}"/>
          </ac:spMkLst>
        </pc:spChg>
      </pc:sldChg>
    </pc:docChg>
  </pc:docChgLst>
  <pc:docChgLst>
    <pc:chgData name="中筋 ひかる" userId="e84a2e2c-0f2c-496e-b1ca-f7aafc595d44" providerId="ADAL" clId="{703EA541-7B52-454D-AF07-641A8F189F6D}"/>
    <pc:docChg chg="undo custSel modSld modMainMaster">
      <pc:chgData name="中筋 ひかる" userId="e84a2e2c-0f2c-496e-b1ca-f7aafc595d44" providerId="ADAL" clId="{703EA541-7B52-454D-AF07-641A8F189F6D}" dt="2025-12-25T09:01:13.110" v="109" actId="1036"/>
      <pc:docMkLst>
        <pc:docMk/>
      </pc:docMkLst>
      <pc:sldChg chg="addSp delSp modSp mod">
        <pc:chgData name="中筋 ひかる" userId="e84a2e2c-0f2c-496e-b1ca-f7aafc595d44" providerId="ADAL" clId="{703EA541-7B52-454D-AF07-641A8F189F6D}" dt="2025-12-25T08:59:17.910" v="85" actId="478"/>
        <pc:sldMkLst>
          <pc:docMk/>
          <pc:sldMk cId="3037659112" sldId="490"/>
        </pc:sldMkLst>
        <pc:spChg chg="add del mod">
          <ac:chgData name="中筋 ひかる" userId="e84a2e2c-0f2c-496e-b1ca-f7aafc595d44" providerId="ADAL" clId="{703EA541-7B52-454D-AF07-641A8F189F6D}" dt="2025-12-25T08:59:17.910" v="85" actId="478"/>
          <ac:spMkLst>
            <pc:docMk/>
            <pc:sldMk cId="3037659112" sldId="490"/>
            <ac:spMk id="2" creationId="{C473F24E-78FA-88D0-9BBB-70A95F1C9255}"/>
          </ac:spMkLst>
        </pc:spChg>
        <pc:spChg chg="mod">
          <ac:chgData name="中筋 ひかる" userId="e84a2e2c-0f2c-496e-b1ca-f7aafc595d44" providerId="ADAL" clId="{703EA541-7B52-454D-AF07-641A8F189F6D}" dt="2025-12-25T08:57:32.150" v="67" actId="1076"/>
          <ac:spMkLst>
            <pc:docMk/>
            <pc:sldMk cId="3037659112" sldId="490"/>
            <ac:spMk id="3" creationId="{835683AA-7D21-4E3C-2B6C-7B45EC4F1024}"/>
          </ac:spMkLst>
        </pc:spChg>
        <pc:spChg chg="mod">
          <ac:chgData name="中筋 ひかる" userId="e84a2e2c-0f2c-496e-b1ca-f7aafc595d44" providerId="ADAL" clId="{703EA541-7B52-454D-AF07-641A8F189F6D}" dt="2025-12-25T08:44:33.731" v="5" actId="1036"/>
          <ac:spMkLst>
            <pc:docMk/>
            <pc:sldMk cId="3037659112" sldId="490"/>
            <ac:spMk id="4" creationId="{23ABC24C-6172-ADE9-691C-297D1DA3D32F}"/>
          </ac:spMkLst>
        </pc:spChg>
        <pc:spChg chg="mod">
          <ac:chgData name="中筋 ひかる" userId="e84a2e2c-0f2c-496e-b1ca-f7aafc595d44" providerId="ADAL" clId="{703EA541-7B52-454D-AF07-641A8F189F6D}" dt="2025-12-25T08:44:21.849" v="3" actId="1036"/>
          <ac:spMkLst>
            <pc:docMk/>
            <pc:sldMk cId="3037659112" sldId="490"/>
            <ac:spMk id="5" creationId="{7B8F36B5-F4CE-EF62-0844-32397268B3B6}"/>
          </ac:spMkLst>
        </pc:spChg>
        <pc:spChg chg="add del mod">
          <ac:chgData name="中筋 ひかる" userId="e84a2e2c-0f2c-496e-b1ca-f7aafc595d44" providerId="ADAL" clId="{703EA541-7B52-454D-AF07-641A8F189F6D}" dt="2025-12-25T08:57:58.689" v="73" actId="478"/>
          <ac:spMkLst>
            <pc:docMk/>
            <pc:sldMk cId="3037659112" sldId="490"/>
            <ac:spMk id="6" creationId="{75874724-EA91-FAF2-8501-251701C4C8F4}"/>
          </ac:spMkLst>
        </pc:spChg>
        <pc:spChg chg="add del mod">
          <ac:chgData name="中筋 ひかる" userId="e84a2e2c-0f2c-496e-b1ca-f7aafc595d44" providerId="ADAL" clId="{703EA541-7B52-454D-AF07-641A8F189F6D}" dt="2025-12-25T08:57:58.689" v="73" actId="478"/>
          <ac:spMkLst>
            <pc:docMk/>
            <pc:sldMk cId="3037659112" sldId="490"/>
            <ac:spMk id="7" creationId="{A2DF58A5-CB8A-FACA-813D-DF4ABE2AB0C9}"/>
          </ac:spMkLst>
        </pc:spChg>
        <pc:spChg chg="add del mod">
          <ac:chgData name="中筋 ひかる" userId="e84a2e2c-0f2c-496e-b1ca-f7aafc595d44" providerId="ADAL" clId="{703EA541-7B52-454D-AF07-641A8F189F6D}" dt="2025-12-25T08:57:58.689" v="73" actId="478"/>
          <ac:spMkLst>
            <pc:docMk/>
            <pc:sldMk cId="3037659112" sldId="490"/>
            <ac:spMk id="8" creationId="{CC88773A-46D5-F589-AD25-8B804C901BA9}"/>
          </ac:spMkLst>
        </pc:spChg>
        <pc:spChg chg="mod">
          <ac:chgData name="中筋 ひかる" userId="e84a2e2c-0f2c-496e-b1ca-f7aafc595d44" providerId="ADAL" clId="{703EA541-7B52-454D-AF07-641A8F189F6D}" dt="2025-12-25T08:47:00.363" v="21" actId="14100"/>
          <ac:spMkLst>
            <pc:docMk/>
            <pc:sldMk cId="3037659112" sldId="490"/>
            <ac:spMk id="9" creationId="{11BAEA94-43F6-8E97-48AF-0F89349213C8}"/>
          </ac:spMkLst>
        </pc:spChg>
        <pc:spChg chg="mod">
          <ac:chgData name="中筋 ひかる" userId="e84a2e2c-0f2c-496e-b1ca-f7aafc595d44" providerId="ADAL" clId="{703EA541-7B52-454D-AF07-641A8F189F6D}" dt="2025-12-25T08:46:29.564" v="16" actId="14100"/>
          <ac:spMkLst>
            <pc:docMk/>
            <pc:sldMk cId="3037659112" sldId="490"/>
            <ac:spMk id="10" creationId="{91647F67-BBFB-9D06-95E5-71304E4519BC}"/>
          </ac:spMkLst>
        </pc:spChg>
        <pc:spChg chg="mod">
          <ac:chgData name="中筋 ひかる" userId="e84a2e2c-0f2c-496e-b1ca-f7aafc595d44" providerId="ADAL" clId="{703EA541-7B52-454D-AF07-641A8F189F6D}" dt="2025-12-25T08:45:33.223" v="12" actId="1036"/>
          <ac:spMkLst>
            <pc:docMk/>
            <pc:sldMk cId="3037659112" sldId="490"/>
            <ac:spMk id="11" creationId="{C2A3E788-B852-EF60-10B4-11FB1705BE73}"/>
          </ac:spMkLst>
        </pc:spChg>
        <pc:spChg chg="mod">
          <ac:chgData name="中筋 ひかる" userId="e84a2e2c-0f2c-496e-b1ca-f7aafc595d44" providerId="ADAL" clId="{703EA541-7B52-454D-AF07-641A8F189F6D}" dt="2025-12-25T08:47:02.714" v="22" actId="14100"/>
          <ac:spMkLst>
            <pc:docMk/>
            <pc:sldMk cId="3037659112" sldId="490"/>
            <ac:spMk id="12" creationId="{1E3A10E9-71DC-6959-4A31-7ACD310BE55D}"/>
          </ac:spMkLst>
        </pc:spChg>
        <pc:spChg chg="mod">
          <ac:chgData name="中筋 ひかる" userId="e84a2e2c-0f2c-496e-b1ca-f7aafc595d44" providerId="ADAL" clId="{703EA541-7B52-454D-AF07-641A8F189F6D}" dt="2025-12-25T08:46:37.996" v="17" actId="14100"/>
          <ac:spMkLst>
            <pc:docMk/>
            <pc:sldMk cId="3037659112" sldId="490"/>
            <ac:spMk id="13" creationId="{C3ECD718-8F5F-BE5A-D16B-D644C8E535CB}"/>
          </ac:spMkLst>
        </pc:spChg>
        <pc:spChg chg="mod">
          <ac:chgData name="中筋 ひかる" userId="e84a2e2c-0f2c-496e-b1ca-f7aafc595d44" providerId="ADAL" clId="{703EA541-7B52-454D-AF07-641A8F189F6D}" dt="2025-12-25T08:45:56.864" v="13" actId="14100"/>
          <ac:spMkLst>
            <pc:docMk/>
            <pc:sldMk cId="3037659112" sldId="490"/>
            <ac:spMk id="14" creationId="{256A36DF-1465-AA8F-C595-DC36B6722D83}"/>
          </ac:spMkLst>
        </pc:spChg>
        <pc:spChg chg="mod">
          <ac:chgData name="中筋 ひかる" userId="e84a2e2c-0f2c-496e-b1ca-f7aafc595d44" providerId="ADAL" clId="{703EA541-7B52-454D-AF07-641A8F189F6D}" dt="2025-12-25T08:47:05.364" v="23" actId="14100"/>
          <ac:spMkLst>
            <pc:docMk/>
            <pc:sldMk cId="3037659112" sldId="490"/>
            <ac:spMk id="15" creationId="{F1BAC0E2-A823-6B93-7633-D6E602C0665A}"/>
          </ac:spMkLst>
        </pc:spChg>
        <pc:spChg chg="mod">
          <ac:chgData name="中筋 ひかる" userId="e84a2e2c-0f2c-496e-b1ca-f7aafc595d44" providerId="ADAL" clId="{703EA541-7B52-454D-AF07-641A8F189F6D}" dt="2025-12-25T08:46:41.297" v="18" actId="14100"/>
          <ac:spMkLst>
            <pc:docMk/>
            <pc:sldMk cId="3037659112" sldId="490"/>
            <ac:spMk id="16" creationId="{9B2488E5-DC38-9EAA-14D4-EA41445247F1}"/>
          </ac:spMkLst>
        </pc:spChg>
        <pc:spChg chg="mod">
          <ac:chgData name="中筋 ひかる" userId="e84a2e2c-0f2c-496e-b1ca-f7aafc595d44" providerId="ADAL" clId="{703EA541-7B52-454D-AF07-641A8F189F6D}" dt="2025-12-25T08:45:59.797" v="14" actId="14100"/>
          <ac:spMkLst>
            <pc:docMk/>
            <pc:sldMk cId="3037659112" sldId="490"/>
            <ac:spMk id="17" creationId="{5786C9C3-2FB9-059F-C85D-4C634C2FE5BC}"/>
          </ac:spMkLst>
        </pc:spChg>
        <pc:spChg chg="mod">
          <ac:chgData name="中筋 ひかる" userId="e84a2e2c-0f2c-496e-b1ca-f7aafc595d44" providerId="ADAL" clId="{703EA541-7B52-454D-AF07-641A8F189F6D}" dt="2025-12-25T08:44:55.325" v="8" actId="1035"/>
          <ac:spMkLst>
            <pc:docMk/>
            <pc:sldMk cId="3037659112" sldId="490"/>
            <ac:spMk id="18" creationId="{A37E135A-856E-A3FC-EFFA-637284391662}"/>
          </ac:spMkLst>
        </pc:spChg>
        <pc:spChg chg="mod">
          <ac:chgData name="中筋 ひかる" userId="e84a2e2c-0f2c-496e-b1ca-f7aafc595d44" providerId="ADAL" clId="{703EA541-7B52-454D-AF07-641A8F189F6D}" dt="2025-12-25T08:44:55.325" v="8" actId="1035"/>
          <ac:spMkLst>
            <pc:docMk/>
            <pc:sldMk cId="3037659112" sldId="490"/>
            <ac:spMk id="19" creationId="{6AE64231-A4AB-5CA1-7022-D0A17BDC77C1}"/>
          </ac:spMkLst>
        </pc:spChg>
        <pc:spChg chg="add mod">
          <ac:chgData name="中筋 ひかる" userId="e84a2e2c-0f2c-496e-b1ca-f7aafc595d44" providerId="ADAL" clId="{703EA541-7B52-454D-AF07-641A8F189F6D}" dt="2025-12-25T08:57:57.838" v="72"/>
          <ac:spMkLst>
            <pc:docMk/>
            <pc:sldMk cId="3037659112" sldId="490"/>
            <ac:spMk id="20" creationId="{F71244AB-2730-6777-C679-8BE0989C0EDC}"/>
          </ac:spMkLst>
        </pc:spChg>
        <pc:spChg chg="add mod">
          <ac:chgData name="中筋 ひかる" userId="e84a2e2c-0f2c-496e-b1ca-f7aafc595d44" providerId="ADAL" clId="{703EA541-7B52-454D-AF07-641A8F189F6D}" dt="2025-12-25T08:57:57.838" v="72"/>
          <ac:spMkLst>
            <pc:docMk/>
            <pc:sldMk cId="3037659112" sldId="490"/>
            <ac:spMk id="21" creationId="{5589A884-8396-D521-6999-DACC32D74A02}"/>
          </ac:spMkLst>
        </pc:spChg>
        <pc:spChg chg="add mod">
          <ac:chgData name="中筋 ひかる" userId="e84a2e2c-0f2c-496e-b1ca-f7aafc595d44" providerId="ADAL" clId="{703EA541-7B52-454D-AF07-641A8F189F6D}" dt="2025-12-25T08:57:57.838" v="72"/>
          <ac:spMkLst>
            <pc:docMk/>
            <pc:sldMk cId="3037659112" sldId="490"/>
            <ac:spMk id="22" creationId="{A2E5F8B9-023A-1283-D970-70956DF6391D}"/>
          </ac:spMkLst>
        </pc:spChg>
        <pc:spChg chg="add mod">
          <ac:chgData name="中筋 ひかる" userId="e84a2e2c-0f2c-496e-b1ca-f7aafc595d44" providerId="ADAL" clId="{703EA541-7B52-454D-AF07-641A8F189F6D}" dt="2025-12-25T08:57:53.671" v="71"/>
          <ac:spMkLst>
            <pc:docMk/>
            <pc:sldMk cId="3037659112" sldId="490"/>
            <ac:spMk id="23" creationId="{EA589EE0-3959-5324-D4F3-B551A23FB237}"/>
          </ac:spMkLst>
        </pc:spChg>
      </pc:sldChg>
      <pc:sldChg chg="addSp delSp modSp mod">
        <pc:chgData name="中筋 ひかる" userId="e84a2e2c-0f2c-496e-b1ca-f7aafc595d44" providerId="ADAL" clId="{703EA541-7B52-454D-AF07-641A8F189F6D}" dt="2025-12-25T08:57:33.993" v="69" actId="478"/>
        <pc:sldMkLst>
          <pc:docMk/>
          <pc:sldMk cId="979451856" sldId="495"/>
        </pc:sldMkLst>
        <pc:spChg chg="add mod">
          <ac:chgData name="中筋 ひかる" userId="e84a2e2c-0f2c-496e-b1ca-f7aafc595d44" providerId="ADAL" clId="{703EA541-7B52-454D-AF07-641A8F189F6D}" dt="2025-12-25T08:54:28.123" v="55"/>
          <ac:spMkLst>
            <pc:docMk/>
            <pc:sldMk cId="979451856" sldId="495"/>
            <ac:spMk id="3" creationId="{DDC8ECEF-FF0F-8367-AC63-06E5F6EB4442}"/>
          </ac:spMkLst>
        </pc:spChg>
        <pc:spChg chg="mod">
          <ac:chgData name="中筋 ひかる" userId="e84a2e2c-0f2c-496e-b1ca-f7aafc595d44" providerId="ADAL" clId="{703EA541-7B52-454D-AF07-641A8F189F6D}" dt="2025-12-25T08:50:47.976" v="31" actId="552"/>
          <ac:spMkLst>
            <pc:docMk/>
            <pc:sldMk cId="979451856" sldId="495"/>
            <ac:spMk id="4" creationId="{9EF822EA-43D4-89FE-9859-09408A62C5F5}"/>
          </ac:spMkLst>
        </pc:spChg>
        <pc:spChg chg="mod">
          <ac:chgData name="中筋 ひかる" userId="e84a2e2c-0f2c-496e-b1ca-f7aafc595d44" providerId="ADAL" clId="{703EA541-7B52-454D-AF07-641A8F189F6D}" dt="2025-12-25T08:51:03.269" v="36" actId="1036"/>
          <ac:spMkLst>
            <pc:docMk/>
            <pc:sldMk cId="979451856" sldId="495"/>
            <ac:spMk id="5" creationId="{BECA874D-4044-313C-D05F-9E3CB730683B}"/>
          </ac:spMkLst>
        </pc:spChg>
        <pc:spChg chg="add mod">
          <ac:chgData name="中筋 ひかる" userId="e84a2e2c-0f2c-496e-b1ca-f7aafc595d44" providerId="ADAL" clId="{703EA541-7B52-454D-AF07-641A8F189F6D}" dt="2025-12-25T08:54:28.123" v="55"/>
          <ac:spMkLst>
            <pc:docMk/>
            <pc:sldMk cId="979451856" sldId="495"/>
            <ac:spMk id="6" creationId="{E0569EF9-1FF8-A6F7-3AEB-F5B68F9F3DE8}"/>
          </ac:spMkLst>
        </pc:spChg>
        <pc:spChg chg="add del">
          <ac:chgData name="中筋 ひかる" userId="e84a2e2c-0f2c-496e-b1ca-f7aafc595d44" providerId="ADAL" clId="{703EA541-7B52-454D-AF07-641A8F189F6D}" dt="2025-12-25T08:57:33.993" v="69" actId="478"/>
          <ac:spMkLst>
            <pc:docMk/>
            <pc:sldMk cId="979451856" sldId="495"/>
            <ac:spMk id="8" creationId="{500B1133-219A-682B-E1E4-18D348A70197}"/>
          </ac:spMkLst>
        </pc:spChg>
        <pc:spChg chg="add del">
          <ac:chgData name="中筋 ひかる" userId="e84a2e2c-0f2c-496e-b1ca-f7aafc595d44" providerId="ADAL" clId="{703EA541-7B52-454D-AF07-641A8F189F6D}" dt="2025-12-25T08:57:33.993" v="69" actId="478"/>
          <ac:spMkLst>
            <pc:docMk/>
            <pc:sldMk cId="979451856" sldId="495"/>
            <ac:spMk id="9" creationId="{A3E53DE4-0111-A4E8-D21B-5AAFEB15ECF9}"/>
          </ac:spMkLst>
        </pc:spChg>
      </pc:sldChg>
      <pc:sldChg chg="addSp delSp modSp mod">
        <pc:chgData name="中筋 ひかる" userId="e84a2e2c-0f2c-496e-b1ca-f7aafc595d44" providerId="ADAL" clId="{703EA541-7B52-454D-AF07-641A8F189F6D}" dt="2025-12-25T09:01:13.110" v="109" actId="1036"/>
        <pc:sldMkLst>
          <pc:docMk/>
          <pc:sldMk cId="2877798064" sldId="498"/>
        </pc:sldMkLst>
        <pc:spChg chg="add mod">
          <ac:chgData name="中筋 ひかる" userId="e84a2e2c-0f2c-496e-b1ca-f7aafc595d44" providerId="ADAL" clId="{703EA541-7B52-454D-AF07-641A8F189F6D}" dt="2025-12-25T08:54:34.790" v="57"/>
          <ac:spMkLst>
            <pc:docMk/>
            <pc:sldMk cId="2877798064" sldId="498"/>
            <ac:spMk id="2" creationId="{11C48512-857B-2B9C-B80C-2DDF6C16BE27}"/>
          </ac:spMkLst>
        </pc:spChg>
        <pc:spChg chg="mod">
          <ac:chgData name="中筋 ひかる" userId="e84a2e2c-0f2c-496e-b1ca-f7aafc595d44" providerId="ADAL" clId="{703EA541-7B52-454D-AF07-641A8F189F6D}" dt="2025-12-25T08:52:11.426" v="50" actId="1036"/>
          <ac:spMkLst>
            <pc:docMk/>
            <pc:sldMk cId="2877798064" sldId="498"/>
            <ac:spMk id="3" creationId="{85661F64-0C2E-6628-10BA-424E91940CA1}"/>
          </ac:spMkLst>
        </pc:spChg>
        <pc:spChg chg="mod">
          <ac:chgData name="中筋 ひかる" userId="e84a2e2c-0f2c-496e-b1ca-f7aafc595d44" providerId="ADAL" clId="{703EA541-7B52-454D-AF07-641A8F189F6D}" dt="2025-12-25T08:53:21.463" v="53" actId="1038"/>
          <ac:spMkLst>
            <pc:docMk/>
            <pc:sldMk cId="2877798064" sldId="498"/>
            <ac:spMk id="4" creationId="{A04BB795-C745-0BF6-78E8-B7715F4D9E4C}"/>
          </ac:spMkLst>
        </pc:spChg>
        <pc:spChg chg="mod">
          <ac:chgData name="中筋 ひかる" userId="e84a2e2c-0f2c-496e-b1ca-f7aafc595d44" providerId="ADAL" clId="{703EA541-7B52-454D-AF07-641A8F189F6D}" dt="2025-12-25T08:53:21.463" v="53" actId="1038"/>
          <ac:spMkLst>
            <pc:docMk/>
            <pc:sldMk cId="2877798064" sldId="498"/>
            <ac:spMk id="5" creationId="{26B30621-6A52-5AFD-2B33-DD5633E006C0}"/>
          </ac:spMkLst>
        </pc:spChg>
        <pc:spChg chg="mod">
          <ac:chgData name="中筋 ひかる" userId="e84a2e2c-0f2c-496e-b1ca-f7aafc595d44" providerId="ADAL" clId="{703EA541-7B52-454D-AF07-641A8F189F6D}" dt="2025-12-25T08:53:21.463" v="53" actId="1038"/>
          <ac:spMkLst>
            <pc:docMk/>
            <pc:sldMk cId="2877798064" sldId="498"/>
            <ac:spMk id="6" creationId="{FB591838-6A2A-9BBD-6CDB-D3C7553C570D}"/>
          </ac:spMkLst>
        </pc:spChg>
        <pc:spChg chg="add del">
          <ac:chgData name="中筋 ひかる" userId="e84a2e2c-0f2c-496e-b1ca-f7aafc595d44" providerId="ADAL" clId="{703EA541-7B52-454D-AF07-641A8F189F6D}" dt="2025-12-25T08:56:41.588" v="60" actId="478"/>
          <ac:spMkLst>
            <pc:docMk/>
            <pc:sldMk cId="2877798064" sldId="498"/>
            <ac:spMk id="7" creationId="{281EE235-AEA0-9154-26CF-DA1FD3BD2314}"/>
          </ac:spMkLst>
        </pc:spChg>
        <pc:spChg chg="add del">
          <ac:chgData name="中筋 ひかる" userId="e84a2e2c-0f2c-496e-b1ca-f7aafc595d44" providerId="ADAL" clId="{703EA541-7B52-454D-AF07-641A8F189F6D}" dt="2025-12-25T08:56:41.588" v="60" actId="478"/>
          <ac:spMkLst>
            <pc:docMk/>
            <pc:sldMk cId="2877798064" sldId="498"/>
            <ac:spMk id="8" creationId="{8B66E71E-0984-A989-D78E-06496F344E53}"/>
          </ac:spMkLst>
        </pc:spChg>
        <pc:spChg chg="mod">
          <ac:chgData name="中筋 ひかる" userId="e84a2e2c-0f2c-496e-b1ca-f7aafc595d44" providerId="ADAL" clId="{703EA541-7B52-454D-AF07-641A8F189F6D}" dt="2025-12-25T08:53:03.927" v="51" actId="1036"/>
          <ac:spMkLst>
            <pc:docMk/>
            <pc:sldMk cId="2877798064" sldId="498"/>
            <ac:spMk id="9" creationId="{522AB379-4D16-3620-E1B9-5BAEA84F014D}"/>
          </ac:spMkLst>
        </pc:spChg>
        <pc:spChg chg="add mod">
          <ac:chgData name="中筋 ひかる" userId="e84a2e2c-0f2c-496e-b1ca-f7aafc595d44" providerId="ADAL" clId="{703EA541-7B52-454D-AF07-641A8F189F6D}" dt="2025-12-25T08:54:34.790" v="57"/>
          <ac:spMkLst>
            <pc:docMk/>
            <pc:sldMk cId="2877798064" sldId="498"/>
            <ac:spMk id="10" creationId="{95DF260D-2A31-AC78-87B7-EF1398D605CD}"/>
          </ac:spMkLst>
        </pc:spChg>
        <pc:spChg chg="add mod">
          <ac:chgData name="中筋 ひかる" userId="e84a2e2c-0f2c-496e-b1ca-f7aafc595d44" providerId="ADAL" clId="{703EA541-7B52-454D-AF07-641A8F189F6D}" dt="2025-12-25T09:01:13.110" v="109" actId="1036"/>
          <ac:spMkLst>
            <pc:docMk/>
            <pc:sldMk cId="2877798064" sldId="498"/>
            <ac:spMk id="11" creationId="{41059369-FCF6-DBDF-3659-33A362C4A979}"/>
          </ac:spMkLst>
        </pc:spChg>
      </pc:sldChg>
      <pc:sldMasterChg chg="modSldLayout">
        <pc:chgData name="中筋 ひかる" userId="e84a2e2c-0f2c-496e-b1ca-f7aafc595d44" providerId="ADAL" clId="{703EA541-7B52-454D-AF07-641A8F189F6D}" dt="2025-12-25T08:58:41.008" v="83" actId="6549"/>
        <pc:sldMasterMkLst>
          <pc:docMk/>
          <pc:sldMasterMk cId="639475944" sldId="2147483688"/>
        </pc:sldMasterMkLst>
        <pc:sldLayoutChg chg="addSp delSp modSp mod">
          <pc:chgData name="中筋 ひかる" userId="e84a2e2c-0f2c-496e-b1ca-f7aafc595d44" providerId="ADAL" clId="{703EA541-7B52-454D-AF07-641A8F189F6D}" dt="2025-12-25T08:58:41.008" v="83" actId="6549"/>
          <pc:sldLayoutMkLst>
            <pc:docMk/>
            <pc:sldMasterMk cId="639475944" sldId="2147483688"/>
            <pc:sldLayoutMk cId="1854881113" sldId="2147483746"/>
          </pc:sldLayoutMkLst>
          <pc:spChg chg="add del">
            <ac:chgData name="中筋 ひかる" userId="e84a2e2c-0f2c-496e-b1ca-f7aafc595d44" providerId="ADAL" clId="{703EA541-7B52-454D-AF07-641A8F189F6D}" dt="2025-12-25T08:56:23.290" v="59" actId="478"/>
            <ac:spMkLst>
              <pc:docMk/>
              <pc:sldMasterMk cId="639475944" sldId="2147483688"/>
              <pc:sldLayoutMk cId="1854881113" sldId="2147483746"/>
              <ac:spMk id="54" creationId="{60580542-3B8D-40CD-1E81-A110CC968691}"/>
            </ac:spMkLst>
          </pc:spChg>
          <pc:spChg chg="add del">
            <ac:chgData name="中筋 ひかる" userId="e84a2e2c-0f2c-496e-b1ca-f7aafc595d44" providerId="ADAL" clId="{703EA541-7B52-454D-AF07-641A8F189F6D}" dt="2025-12-25T08:56:23.290" v="59" actId="478"/>
            <ac:spMkLst>
              <pc:docMk/>
              <pc:sldMasterMk cId="639475944" sldId="2147483688"/>
              <pc:sldLayoutMk cId="1854881113" sldId="2147483746"/>
              <ac:spMk id="58" creationId="{5693CE2E-FECD-DBF4-A0C1-321B7D7E7E61}"/>
            </ac:spMkLst>
          </pc:spChg>
          <pc:spChg chg="add del">
            <ac:chgData name="中筋 ひかる" userId="e84a2e2c-0f2c-496e-b1ca-f7aafc595d44" providerId="ADAL" clId="{703EA541-7B52-454D-AF07-641A8F189F6D}" dt="2025-12-25T08:56:23.290" v="59" actId="478"/>
            <ac:spMkLst>
              <pc:docMk/>
              <pc:sldMasterMk cId="639475944" sldId="2147483688"/>
              <pc:sldLayoutMk cId="1854881113" sldId="2147483746"/>
              <ac:spMk id="59" creationId="{EA11D6E6-0999-775F-19E9-1DF35A2309C9}"/>
            </ac:spMkLst>
          </pc:spChg>
          <pc:spChg chg="add del">
            <ac:chgData name="中筋 ひかる" userId="e84a2e2c-0f2c-496e-b1ca-f7aafc595d44" providerId="ADAL" clId="{703EA541-7B52-454D-AF07-641A8F189F6D}" dt="2025-12-25T08:56:23.290" v="59" actId="478"/>
            <ac:spMkLst>
              <pc:docMk/>
              <pc:sldMasterMk cId="639475944" sldId="2147483688"/>
              <pc:sldLayoutMk cId="1854881113" sldId="2147483746"/>
              <ac:spMk id="60" creationId="{5771C019-0EDE-1193-356B-7827B81ED416}"/>
            </ac:spMkLst>
          </pc:spChg>
          <pc:graphicFrameChg chg="modGraphic">
            <ac:chgData name="中筋 ひかる" userId="e84a2e2c-0f2c-496e-b1ca-f7aafc595d44" providerId="ADAL" clId="{703EA541-7B52-454D-AF07-641A8F189F6D}" dt="2025-12-25T08:58:41.008" v="83" actId="6549"/>
            <ac:graphicFrameMkLst>
              <pc:docMk/>
              <pc:sldMasterMk cId="639475944" sldId="2147483688"/>
              <pc:sldLayoutMk cId="1854881113" sldId="2147483746"/>
              <ac:graphicFrameMk id="37" creationId="{5DB570FF-9E24-12D4-4A09-2767141FF5DB}"/>
            </ac:graphicFrameMkLst>
          </pc:graphicFrameChg>
        </pc:sldLayoutChg>
      </pc:sldMasterChg>
    </pc:docChg>
  </pc:docChgLst>
  <pc:docChgLst>
    <pc:chgData name="五月女  健翔" userId="b3c5dd6d-9f0c-42a7-91fb-d364f27a8e93" providerId="ADAL" clId="{C7040D9B-91A3-5304-A6A7-0BD07F0592CA}"/>
    <pc:docChg chg="undo custSel modSld modMainMaster">
      <pc:chgData name="五月女  健翔" userId="b3c5dd6d-9f0c-42a7-91fb-d364f27a8e93" providerId="ADAL" clId="{C7040D9B-91A3-5304-A6A7-0BD07F0592CA}" dt="2025-12-25T09:18:51.419" v="745" actId="1076"/>
      <pc:docMkLst>
        <pc:docMk/>
      </pc:docMkLst>
      <pc:sldChg chg="addSp delSp modSp mod modClrScheme chgLayout">
        <pc:chgData name="五月女  健翔" userId="b3c5dd6d-9f0c-42a7-91fb-d364f27a8e93" providerId="ADAL" clId="{C7040D9B-91A3-5304-A6A7-0BD07F0592CA}" dt="2025-12-25T09:18:21.538" v="743" actId="700"/>
        <pc:sldMkLst>
          <pc:docMk/>
          <pc:sldMk cId="3037659112" sldId="490"/>
        </pc:sldMkLst>
        <pc:spChg chg="del mod">
          <ac:chgData name="五月女  健翔" userId="b3c5dd6d-9f0c-42a7-91fb-d364f27a8e93" providerId="ADAL" clId="{C7040D9B-91A3-5304-A6A7-0BD07F0592CA}" dt="2025-12-25T09:18:06.411" v="739" actId="478"/>
          <ac:spMkLst>
            <pc:docMk/>
            <pc:sldMk cId="3037659112" sldId="490"/>
            <ac:spMk id="2" creationId="{C473F24E-78FA-88D0-9BBB-70A95F1C9255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3" creationId="{93A60F16-D0F4-E342-E054-A4835222B58B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4" creationId="{4373110B-CCF5-4614-1D71-34A5993F289C}"/>
          </ac:spMkLst>
        </pc:spChg>
        <pc:spChg chg="add del mod ord">
          <ac:chgData name="五月女  健翔" userId="b3c5dd6d-9f0c-42a7-91fb-d364f27a8e93" providerId="ADAL" clId="{C7040D9B-91A3-5304-A6A7-0BD07F0592CA}" dt="2025-12-25T09:18:09.282" v="740" actId="478"/>
          <ac:spMkLst>
            <pc:docMk/>
            <pc:sldMk cId="3037659112" sldId="490"/>
            <ac:spMk id="6" creationId="{75874724-EA91-FAF2-8501-251701C4C8F4}"/>
          </ac:spMkLst>
        </pc:spChg>
        <pc:spChg chg="del mod">
          <ac:chgData name="五月女  健翔" userId="b3c5dd6d-9f0c-42a7-91fb-d364f27a8e93" providerId="ADAL" clId="{C7040D9B-91A3-5304-A6A7-0BD07F0592CA}" dt="2025-12-25T09:18:11.080" v="741" actId="478"/>
          <ac:spMkLst>
            <pc:docMk/>
            <pc:sldMk cId="3037659112" sldId="490"/>
            <ac:spMk id="7" creationId="{A2DF58A5-CB8A-FACA-813D-DF4ABE2AB0C9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7" creationId="{CF698877-88F8-858C-477C-5F76BBFEE046}"/>
          </ac:spMkLst>
        </pc:spChg>
        <pc:spChg chg="del mod">
          <ac:chgData name="五月女  健翔" userId="b3c5dd6d-9f0c-42a7-91fb-d364f27a8e93" providerId="ADAL" clId="{C7040D9B-91A3-5304-A6A7-0BD07F0592CA}" dt="2025-12-25T06:00:48.979" v="93" actId="478"/>
          <ac:spMkLst>
            <pc:docMk/>
            <pc:sldMk cId="3037659112" sldId="490"/>
            <ac:spMk id="8" creationId="{0C4D80DA-0AA3-E793-F430-14522F28B0E8}"/>
          </ac:spMkLst>
        </pc:spChg>
        <pc:spChg chg="del mod ord">
          <ac:chgData name="五月女  健翔" userId="b3c5dd6d-9f0c-42a7-91fb-d364f27a8e93" providerId="ADAL" clId="{C7040D9B-91A3-5304-A6A7-0BD07F0592CA}" dt="2025-12-25T09:18:12.652" v="742" actId="478"/>
          <ac:spMkLst>
            <pc:docMk/>
            <pc:sldMk cId="3037659112" sldId="490"/>
            <ac:spMk id="8" creationId="{CC88773A-46D5-F589-AD25-8B804C901BA9}"/>
          </ac:spMkLst>
        </pc:spChg>
        <pc:spChg chg="add del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9" creationId="{11BAEA94-43F6-8E97-48AF-0F89349213C8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9" creationId="{7A8E831A-23F3-3D83-43BB-71714AE83824}"/>
          </ac:spMkLst>
        </pc:spChg>
        <pc:spChg chg="add mod ord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10" creationId="{91647F67-BBFB-9D06-95E5-71304E4519BC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0" creationId="{F3ABCA64-DC0D-3BC5-A8B5-9F08D0E31618}"/>
          </ac:spMkLst>
        </pc:spChg>
        <pc:spChg chg="add mod ord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11" creationId="{C2A3E788-B852-EF60-10B4-11FB1705BE73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1" creationId="{DD07E900-13C4-D16E-46E8-E73733A695C7}"/>
          </ac:spMkLst>
        </pc:spChg>
        <pc:spChg chg="del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12" creationId="{1E3A10E9-71DC-6959-4A31-7ACD310BE55D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2" creationId="{FDA8C0EC-84A5-7B55-B4F8-81A25B46AEF4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5" creationId="{589477AD-884E-5758-A3A2-961521DF1322}"/>
          </ac:spMkLst>
        </pc:spChg>
        <pc:spChg chg="add del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15" creationId="{F1BAC0E2-A823-6B93-7633-D6E602C0665A}"/>
          </ac:spMkLst>
        </pc:spChg>
        <pc:spChg chg="add del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16" creationId="{9B2488E5-DC38-9EAA-14D4-EA41445247F1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8" creationId="{BA17FB2B-3C93-CD7C-BF09-EA04D22054A8}"/>
          </ac:spMkLst>
        </pc:spChg>
        <pc:spChg chg="add mod ord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19" creationId="{6AE64231-A4AB-5CA1-7022-D0A17BDC77C1}"/>
          </ac:spMkLst>
        </pc:spChg>
        <pc:spChg chg="add del mod">
          <ac:chgData name="五月女  健翔" userId="b3c5dd6d-9f0c-42a7-91fb-d364f27a8e93" providerId="ADAL" clId="{C7040D9B-91A3-5304-A6A7-0BD07F0592CA}" dt="2025-12-25T06:36:48.252" v="468" actId="700"/>
          <ac:spMkLst>
            <pc:docMk/>
            <pc:sldMk cId="3037659112" sldId="490"/>
            <ac:spMk id="19" creationId="{9415647C-4D79-E920-98FF-9055BD1E2D48}"/>
          </ac:spMkLst>
        </pc:spChg>
        <pc:spChg chg="del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20" creationId="{8D8D221F-09A5-F75A-41A5-DCAF85352424}"/>
          </ac:spMkLst>
        </pc:spChg>
        <pc:spChg chg="del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21" creationId="{68124A99-141D-A7D8-30C9-FBBC2D292AA1}"/>
          </ac:spMkLst>
        </pc:spChg>
        <pc:spChg chg="add del mod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23" creationId="{46745519-3F57-0CA5-D464-518E25346575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23" creationId="{4D2C4DF1-A0DC-787D-04E1-85470ECA29AB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24" creationId="{0EE99679-A41D-62F9-6132-62FBAE135D02}"/>
          </ac:spMkLst>
        </pc:spChg>
        <pc:spChg chg="add del mod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25" creationId="{27A7EDA9-0E55-A973-CBEF-3561E0B19189}"/>
          </ac:spMkLst>
        </pc:spChg>
        <pc:spChg chg="del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27" creationId="{54C749F4-B91E-827D-2D02-A2668B631E46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28" creationId="{A6E17E74-DECE-63C3-FCB6-F26B0E6E172F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29" creationId="{9C07AD45-52F7-A884-4F81-BD6211A7DFD6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29" creationId="{D0D61068-7FD5-A9FF-FEBC-A0FE99F10D83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30" creationId="{73C226D2-D496-3EF8-0D1D-102009B8EE74}"/>
          </ac:spMkLst>
        </pc:spChg>
        <pc:spChg chg="add del mod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30" creationId="{EC37AC7E-8242-539E-5BB7-5D51B6C7868F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31" creationId="{0BD73C26-A4AC-09AF-2FB0-17E578C54C5A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31" creationId="{73BAC5CB-E41F-8CDB-75A4-1F04D7F9ED14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32" creationId="{5F5BA650-1A72-810F-F5E3-BD9FD45EF339}"/>
          </ac:spMkLst>
        </pc:spChg>
        <pc:spChg chg="add del mod ord">
          <ac:chgData name="五月女  健翔" userId="b3c5dd6d-9f0c-42a7-91fb-d364f27a8e93" providerId="ADAL" clId="{C7040D9B-91A3-5304-A6A7-0BD07F0592CA}" dt="2025-12-25T09:17:52.837" v="738" actId="700"/>
          <ac:spMkLst>
            <pc:docMk/>
            <pc:sldMk cId="3037659112" sldId="490"/>
            <ac:spMk id="33" creationId="{1480E713-014C-550A-1673-D0621402636E}"/>
          </ac:spMkLst>
        </pc:spChg>
        <pc:spChg chg="add del mod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33" creationId="{F3D6C8CC-E767-C912-8D55-2A380B1A497A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34" creationId="{F602CB06-CA94-0478-84BA-BAF1C21993E0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35" creationId="{8ABD8107-0E76-7260-3BD6-112A802D7110}"/>
          </ac:spMkLst>
        </pc:spChg>
        <pc:spChg chg="add mod">
          <ac:chgData name="五月女  健翔" userId="b3c5dd6d-9f0c-42a7-91fb-d364f27a8e93" providerId="ADAL" clId="{C7040D9B-91A3-5304-A6A7-0BD07F0592CA}" dt="2025-12-25T06:36:51.701" v="469" actId="700"/>
          <ac:spMkLst>
            <pc:docMk/>
            <pc:sldMk cId="3037659112" sldId="490"/>
            <ac:spMk id="35" creationId="{EB291738-9F1C-3B30-5EEA-F8B23956E1BA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36" creationId="{E2D4A3E8-EAF0-E94F-3420-B872C6E604A0}"/>
          </ac:spMkLst>
        </pc:spChg>
        <pc:spChg chg="add del mod ord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37" creationId="{94658AB4-BCA1-A0AE-63A1-CA2066ADB7AE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40" creationId="{CE185946-BC61-5F55-D263-9234C3DA1F19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41" creationId="{3F7BF644-0693-4F2D-7D0A-3782C6DACFAA}"/>
          </ac:spMkLst>
        </pc:spChg>
        <pc:spChg chg="add del mod ord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42" creationId="{64C30B09-709E-7127-7686-77972C21D030}"/>
          </ac:spMkLst>
        </pc:spChg>
        <pc:spChg chg="del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43" creationId="{2E86897C-41A5-7F19-5D47-B0AD2BEEF5C5}"/>
          </ac:spMkLst>
        </pc:spChg>
        <pc:spChg chg="del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44" creationId="{DE9E5309-C6CF-887C-E39C-5CD49078FC2B}"/>
          </ac:spMkLst>
        </pc:spChg>
        <pc:spChg chg="del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45" creationId="{141143CA-B777-F046-1859-46A81C1FBC48}"/>
          </ac:spMkLst>
        </pc:spChg>
        <pc:spChg chg="del">
          <ac:chgData name="五月女  健翔" userId="b3c5dd6d-9f0c-42a7-91fb-d364f27a8e93" providerId="ADAL" clId="{C7040D9B-91A3-5304-A6A7-0BD07F0592CA}" dt="2025-12-25T07:50:22.339" v="681" actId="700"/>
          <ac:spMkLst>
            <pc:docMk/>
            <pc:sldMk cId="3037659112" sldId="490"/>
            <ac:spMk id="48" creationId="{2C36C901-8891-20A1-6A3F-0AD7939767B9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48" creationId="{F627915C-1D66-9BFF-0EEF-F7AFF3E040E2}"/>
          </ac:spMkLst>
        </pc:spChg>
        <pc:spChg chg="add mod ord">
          <ac:chgData name="五月女  健翔" userId="b3c5dd6d-9f0c-42a7-91fb-d364f27a8e93" providerId="ADAL" clId="{C7040D9B-91A3-5304-A6A7-0BD07F0592CA}" dt="2025-12-25T09:18:21.538" v="743" actId="700"/>
          <ac:spMkLst>
            <pc:docMk/>
            <pc:sldMk cId="3037659112" sldId="490"/>
            <ac:spMk id="49" creationId="{1DB45B68-8139-2805-F527-474D9DFFF8B5}"/>
          </ac:spMkLst>
        </pc:spChg>
        <pc:spChg chg="add mod ord">
          <ac:chgData name="五月女  健翔" userId="b3c5dd6d-9f0c-42a7-91fb-d364f27a8e93" providerId="ADAL" clId="{C7040D9B-91A3-5304-A6A7-0BD07F0592CA}" dt="2025-12-25T06:51:37.403" v="616" actId="700"/>
          <ac:spMkLst>
            <pc:docMk/>
            <pc:sldMk cId="3037659112" sldId="490"/>
            <ac:spMk id="51" creationId="{C545AA48-A01C-6DCE-7015-32951A83BD78}"/>
          </ac:spMkLst>
        </pc:spChg>
        <pc:graphicFrameChg chg="del mod modGraphic">
          <ac:chgData name="五月女  健翔" userId="b3c5dd6d-9f0c-42a7-91fb-d364f27a8e93" providerId="ADAL" clId="{C7040D9B-91A3-5304-A6A7-0BD07F0592CA}" dt="2025-12-25T06:20:41.385" v="273" actId="478"/>
          <ac:graphicFrameMkLst>
            <pc:docMk/>
            <pc:sldMk cId="3037659112" sldId="490"/>
            <ac:graphicFrameMk id="2" creationId="{84829B96-8241-1CB2-F764-EE307F835041}"/>
          </ac:graphicFrameMkLst>
        </pc:graphicFrameChg>
      </pc:sldChg>
      <pc:sldChg chg="addSp delSp modSp mod modClrScheme chgLayout">
        <pc:chgData name="五月女  健翔" userId="b3c5dd6d-9f0c-42a7-91fb-d364f27a8e93" providerId="ADAL" clId="{C7040D9B-91A3-5304-A6A7-0BD07F0592CA}" dt="2025-12-25T07:50:12.766" v="679" actId="700"/>
        <pc:sldMkLst>
          <pc:docMk/>
          <pc:sldMk cId="979451856" sldId="495"/>
        </pc:sldMkLst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2" creationId="{6D0B9238-514C-7A59-43CE-8734285EC36B}"/>
          </ac:spMkLst>
        </pc:spChg>
        <pc:spChg chg="add mod or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2" creationId="{A57A5AA1-2897-715C-0A66-8B865FE7629C}"/>
          </ac:spMkLst>
        </pc:spChg>
        <pc:spChg chg="add del mo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3" creationId="{F1AC092E-FD18-D4CD-6AD6-8D5E559EE4A7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4" creationId="{65594180-EA68-9189-5930-BDE1C830FF9D}"/>
          </ac:spMkLst>
        </pc:spChg>
        <pc:spChg chg="add mod or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4" creationId="{9EF822EA-43D4-89FE-9859-09408A62C5F5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5" creationId="{0DAB3CF8-D8A0-E914-85E4-17735EFCBA6E}"/>
          </ac:spMkLst>
        </pc:spChg>
        <pc:spChg chg="add mod or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5" creationId="{BECA874D-4044-313C-D05F-9E3CB730683B}"/>
          </ac:spMkLst>
        </pc:spChg>
        <pc:spChg chg="add del mo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6" creationId="{565A8AC0-3C99-C988-289C-63F38355110C}"/>
          </ac:spMkLst>
        </pc:spChg>
        <pc:spChg chg="add del mo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7" creationId="{7996CB4C-B8AC-DC05-1567-471A4E1A2D3F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8" creationId="{097985A6-66EE-8741-AD24-3AAECFC496FD}"/>
          </ac:spMkLst>
        </pc:spChg>
        <pc:spChg chg="add mod or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8" creationId="{500B1133-219A-682B-E1E4-18D348A70197}"/>
          </ac:spMkLst>
        </pc:spChg>
        <pc:spChg chg="add mod ord">
          <ac:chgData name="五月女  健翔" userId="b3c5dd6d-9f0c-42a7-91fb-d364f27a8e93" providerId="ADAL" clId="{C7040D9B-91A3-5304-A6A7-0BD07F0592CA}" dt="2025-12-25T07:50:12.766" v="679" actId="700"/>
          <ac:spMkLst>
            <pc:docMk/>
            <pc:sldMk cId="979451856" sldId="495"/>
            <ac:spMk id="9" creationId="{A3E53DE4-0111-A4E8-D21B-5AAFEB15ECF9}"/>
          </ac:spMkLst>
        </pc:spChg>
        <pc:spChg chg="del">
          <ac:chgData name="五月女  健翔" userId="b3c5dd6d-9f0c-42a7-91fb-d364f27a8e93" providerId="ADAL" clId="{C7040D9B-91A3-5304-A6A7-0BD07F0592CA}" dt="2025-12-25T06:01:44.002" v="142" actId="478"/>
          <ac:spMkLst>
            <pc:docMk/>
            <pc:sldMk cId="979451856" sldId="495"/>
            <ac:spMk id="16" creationId="{042611AE-7E63-D7CA-F74D-DC892D3922BA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30" creationId="{46516407-724F-226E-1EEC-DB931D090C3D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34" creationId="{B9A60D2B-3F60-6EC0-510D-B484317716D2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42" creationId="{4DAE291D-8EB1-2F41-4B43-B5F317D1F86E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44" creationId="{918048BC-6D52-DF20-7759-BA6DE0327923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52" creationId="{2BB5E97D-8FE4-65D0-75E4-A167F469ABED}"/>
          </ac:spMkLst>
        </pc:spChg>
        <pc:spChg chg="del">
          <ac:chgData name="五月女  健翔" userId="b3c5dd6d-9f0c-42a7-91fb-d364f27a8e93" providerId="ADAL" clId="{C7040D9B-91A3-5304-A6A7-0BD07F0592CA}" dt="2025-12-25T06:09:42.346" v="192" actId="478"/>
          <ac:spMkLst>
            <pc:docMk/>
            <pc:sldMk cId="979451856" sldId="495"/>
            <ac:spMk id="55" creationId="{8460495D-EFC0-6848-5A83-E5175CB4E33D}"/>
          </ac:spMkLst>
        </pc:spChg>
      </pc:sldChg>
      <pc:sldChg chg="addSp delSp modSp mod modClrScheme chgLayout">
        <pc:chgData name="五月女  健翔" userId="b3c5dd6d-9f0c-42a7-91fb-d364f27a8e93" providerId="ADAL" clId="{C7040D9B-91A3-5304-A6A7-0BD07F0592CA}" dt="2025-12-25T09:18:51.419" v="745" actId="1076"/>
        <pc:sldMkLst>
          <pc:docMk/>
          <pc:sldMk cId="2877798064" sldId="498"/>
        </pc:sldMkLst>
        <pc:spChg chg="del">
          <ac:chgData name="五月女  健翔" userId="b3c5dd6d-9f0c-42a7-91fb-d364f27a8e93" providerId="ADAL" clId="{C7040D9B-91A3-5304-A6A7-0BD07F0592CA}" dt="2025-12-25T06:01:42.109" v="141" actId="478"/>
          <ac:spMkLst>
            <pc:docMk/>
            <pc:sldMk cId="2877798064" sldId="498"/>
            <ac:spMk id="2" creationId="{794BBE47-C104-1B39-ED87-643CF331C726}"/>
          </ac:spMkLst>
        </pc:spChg>
        <pc:spChg chg="add mod">
          <ac:chgData name="五月女  健翔" userId="b3c5dd6d-9f0c-42a7-91fb-d364f27a8e93" providerId="ADAL" clId="{C7040D9B-91A3-5304-A6A7-0BD07F0592CA}" dt="2025-12-25T07:49:40.573" v="675" actId="571"/>
          <ac:spMkLst>
            <pc:docMk/>
            <pc:sldMk cId="2877798064" sldId="498"/>
            <ac:spMk id="2" creationId="{E50F43A9-FD87-7CB6-D733-BCF11D2F2A31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4" creationId="{A04BB795-C745-0BF6-78E8-B7715F4D9E4C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4" creationId="{D3C825A0-428E-E008-BC01-EDFDAD6B070A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5" creationId="{26B30621-6A52-5AFD-2B33-DD5633E006C0}"/>
          </ac:spMkLst>
        </pc:spChg>
        <pc:spChg chg="add 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6" creationId="{02643F67-1292-BA38-C3D8-FB9EA9888D49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6" creationId="{FB591838-6A2A-9BBD-6CDB-D3C7553C570D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7" creationId="{281EE235-AEA0-9154-26CF-DA1FD3BD2314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7" creationId="{3C5DD454-4BEB-5221-7B76-4D480825ACEC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8" creationId="{160343CD-EF68-8C4A-F049-F33E1E5C1E2F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8" creationId="{8B66E71E-0984-A989-D78E-06496F344E53}"/>
          </ac:spMkLst>
        </pc:spChg>
        <pc:spChg chg="add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9" creationId="{522AB379-4D16-3620-E1B9-5BAEA84F014D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9" creationId="{A930012A-80AF-7AFD-95F5-5EC8F234EA16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10" creationId="{C54DF2CB-7900-2191-616D-463378C89309}"/>
          </ac:spMkLst>
        </pc:spChg>
        <pc:spChg chg="mod">
          <ac:chgData name="五月女  健翔" userId="b3c5dd6d-9f0c-42a7-91fb-d364f27a8e93" providerId="ADAL" clId="{C7040D9B-91A3-5304-A6A7-0BD07F0592CA}" dt="2025-12-25T09:18:51.419" v="745" actId="1076"/>
          <ac:spMkLst>
            <pc:docMk/>
            <pc:sldMk cId="2877798064" sldId="498"/>
            <ac:spMk id="11" creationId="{41059369-FCF6-DBDF-3659-33A362C4A979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11" creationId="{DEECFE85-24B5-6324-3F73-7B542D13AC31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21" creationId="{CF265FF5-AAD3-0899-85C7-E03B27FC39A5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22" creationId="{8FFC3E2F-B6B9-E430-C042-5F5E8D07F672}"/>
          </ac:spMkLst>
        </pc:spChg>
        <pc:spChg chg="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23" creationId="{3A80A235-C374-7363-7EC8-39320348FAE2}"/>
          </ac:spMkLst>
        </pc:spChg>
        <pc:spChg chg="mod">
          <ac:chgData name="五月女  健翔" userId="b3c5dd6d-9f0c-42a7-91fb-d364f27a8e93" providerId="ADAL" clId="{C7040D9B-91A3-5304-A6A7-0BD07F0592CA}" dt="2025-12-25T06:13:41.293" v="222" actId="164"/>
          <ac:spMkLst>
            <pc:docMk/>
            <pc:sldMk cId="2877798064" sldId="498"/>
            <ac:spMk id="24" creationId="{CD736CED-9D49-1788-A0E4-13A23766E4EE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25" creationId="{DDA9A386-DEBC-012B-F83E-8CBA6FA7442E}"/>
          </ac:spMkLst>
        </pc:spChg>
        <pc:spChg chg="mod">
          <ac:chgData name="五月女  健翔" userId="b3c5dd6d-9f0c-42a7-91fb-d364f27a8e93" providerId="ADAL" clId="{C7040D9B-91A3-5304-A6A7-0BD07F0592CA}" dt="2025-12-25T06:13:25.783" v="219" actId="164"/>
          <ac:spMkLst>
            <pc:docMk/>
            <pc:sldMk cId="2877798064" sldId="498"/>
            <ac:spMk id="27" creationId="{A633E8B1-AE7C-B350-D315-DCC7E5E86E2A}"/>
          </ac:spMkLst>
        </pc:spChg>
        <pc:spChg chg="add mod">
          <ac:chgData name="五月女  健翔" userId="b3c5dd6d-9f0c-42a7-91fb-d364f27a8e93" providerId="ADAL" clId="{C7040D9B-91A3-5304-A6A7-0BD07F0592CA}" dt="2025-12-25T06:14:16.792" v="229" actId="465"/>
          <ac:spMkLst>
            <pc:docMk/>
            <pc:sldMk cId="2877798064" sldId="498"/>
            <ac:spMk id="28" creationId="{F53986EC-CBD8-C438-F0B9-7C8951F47814}"/>
          </ac:spMkLst>
        </pc:spChg>
        <pc:spChg chg="add mod">
          <ac:chgData name="五月女  健翔" userId="b3c5dd6d-9f0c-42a7-91fb-d364f27a8e93" providerId="ADAL" clId="{C7040D9B-91A3-5304-A6A7-0BD07F0592CA}" dt="2025-12-25T06:14:16.792" v="229" actId="465"/>
          <ac:spMkLst>
            <pc:docMk/>
            <pc:sldMk cId="2877798064" sldId="498"/>
            <ac:spMk id="29" creationId="{6611651E-5315-7EC3-BE18-A07474C1449E}"/>
          </ac:spMkLst>
        </pc:spChg>
        <pc:spChg chg="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30" creationId="{D49EB442-DF8D-05C2-EFF3-D2460CFCDD02}"/>
          </ac:spMkLst>
        </pc:spChg>
        <pc:spChg chg="add 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31" creationId="{D3D311B3-2681-A847-44A1-847074CC55CD}"/>
          </ac:spMkLst>
        </pc:spChg>
        <pc:spChg chg="del">
          <ac:chgData name="五月女  健翔" userId="b3c5dd6d-9f0c-42a7-91fb-d364f27a8e93" providerId="ADAL" clId="{C7040D9B-91A3-5304-A6A7-0BD07F0592CA}" dt="2025-12-25T06:04:44.711" v="154" actId="478"/>
          <ac:spMkLst>
            <pc:docMk/>
            <pc:sldMk cId="2877798064" sldId="498"/>
            <ac:spMk id="35" creationId="{1B502BC5-A390-5D42-3B57-1215D7348D88}"/>
          </ac:spMkLst>
        </pc:spChg>
        <pc:spChg chg="mod">
          <ac:chgData name="五月女  健翔" userId="b3c5dd6d-9f0c-42a7-91fb-d364f27a8e93" providerId="ADAL" clId="{C7040D9B-91A3-5304-A6A7-0BD07F0592CA}" dt="2025-12-25T06:10:48.654" v="194"/>
          <ac:spMkLst>
            <pc:docMk/>
            <pc:sldMk cId="2877798064" sldId="498"/>
            <ac:spMk id="38" creationId="{89ABAF85-DB48-EBA9-6D2F-DB5602F21411}"/>
          </ac:spMkLst>
        </pc:spChg>
        <pc:spChg chg="add mod">
          <ac:chgData name="五月女  健翔" userId="b3c5dd6d-9f0c-42a7-91fb-d364f27a8e93" providerId="ADAL" clId="{C7040D9B-91A3-5304-A6A7-0BD07F0592CA}" dt="2025-12-25T06:13:25.783" v="219" actId="164"/>
          <ac:spMkLst>
            <pc:docMk/>
            <pc:sldMk cId="2877798064" sldId="498"/>
            <ac:spMk id="41" creationId="{FAA36689-C01F-3C33-428F-519A85FCD9F7}"/>
          </ac:spMkLst>
        </pc:spChg>
        <pc:spChg chg="add mod">
          <ac:chgData name="五月女  健翔" userId="b3c5dd6d-9f0c-42a7-91fb-d364f27a8e93" providerId="ADAL" clId="{C7040D9B-91A3-5304-A6A7-0BD07F0592CA}" dt="2025-12-25T06:14:16.792" v="229" actId="465"/>
          <ac:spMkLst>
            <pc:docMk/>
            <pc:sldMk cId="2877798064" sldId="498"/>
            <ac:spMk id="42" creationId="{79053563-3896-4B17-DA44-E105DD530F82}"/>
          </ac:spMkLst>
        </pc:spChg>
        <pc:spChg chg="add mod">
          <ac:chgData name="五月女  健翔" userId="b3c5dd6d-9f0c-42a7-91fb-d364f27a8e93" providerId="ADAL" clId="{C7040D9B-91A3-5304-A6A7-0BD07F0592CA}" dt="2025-12-25T06:14:16.792" v="229" actId="465"/>
          <ac:spMkLst>
            <pc:docMk/>
            <pc:sldMk cId="2877798064" sldId="498"/>
            <ac:spMk id="43" creationId="{16A66786-70D7-A0C7-EBCB-DEA6B2C67ADD}"/>
          </ac:spMkLst>
        </pc:spChg>
        <pc:spChg chg="add mod">
          <ac:chgData name="五月女  健翔" userId="b3c5dd6d-9f0c-42a7-91fb-d364f27a8e93" providerId="ADAL" clId="{C7040D9B-91A3-5304-A6A7-0BD07F0592CA}" dt="2025-12-25T06:13:41.293" v="222" actId="164"/>
          <ac:spMkLst>
            <pc:docMk/>
            <pc:sldMk cId="2877798064" sldId="498"/>
            <ac:spMk id="44" creationId="{E8E42554-139E-3A56-6233-1916DE69BCE5}"/>
          </ac:spMkLst>
        </pc:spChg>
        <pc:spChg chg="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45" creationId="{B7258995-2002-1EA4-CCA0-F8DD3158A58C}"/>
          </ac:spMkLst>
        </pc:spChg>
        <pc:spChg chg="add del mod">
          <ac:chgData name="五月女  健翔" userId="b3c5dd6d-9f0c-42a7-91fb-d364f27a8e93" providerId="ADAL" clId="{C7040D9B-91A3-5304-A6A7-0BD07F0592CA}" dt="2025-12-25T06:16:51.716" v="259" actId="478"/>
          <ac:spMkLst>
            <pc:docMk/>
            <pc:sldMk cId="2877798064" sldId="498"/>
            <ac:spMk id="46" creationId="{5CAAFBE6-B6E3-696E-1526-3AF5EC9C0141}"/>
          </ac:spMkLst>
        </pc:spChg>
        <pc:spChg chg="add del mod ord">
          <ac:chgData name="五月女  健翔" userId="b3c5dd6d-9f0c-42a7-91fb-d364f27a8e93" providerId="ADAL" clId="{C7040D9B-91A3-5304-A6A7-0BD07F0592CA}" dt="2025-12-25T06:56:05.179" v="647" actId="700"/>
          <ac:spMkLst>
            <pc:docMk/>
            <pc:sldMk cId="2877798064" sldId="498"/>
            <ac:spMk id="51" creationId="{66FBB58A-1D72-5B0D-8A7F-46C6EF8F3E00}"/>
          </ac:spMkLst>
        </pc:spChg>
        <pc:spChg chg="add del mod ord">
          <ac:chgData name="五月女  健翔" userId="b3c5dd6d-9f0c-42a7-91fb-d364f27a8e93" providerId="ADAL" clId="{C7040D9B-91A3-5304-A6A7-0BD07F0592CA}" dt="2025-12-25T06:56:05.179" v="647" actId="700"/>
          <ac:spMkLst>
            <pc:docMk/>
            <pc:sldMk cId="2877798064" sldId="498"/>
            <ac:spMk id="52" creationId="{1F082580-B721-B41F-0986-4245FBB0874E}"/>
          </ac:spMkLst>
        </pc:spChg>
        <pc:spChg chg="add del mod ord">
          <ac:chgData name="五月女  健翔" userId="b3c5dd6d-9f0c-42a7-91fb-d364f27a8e93" providerId="ADAL" clId="{C7040D9B-91A3-5304-A6A7-0BD07F0592CA}" dt="2025-12-25T06:56:05.179" v="647" actId="700"/>
          <ac:spMkLst>
            <pc:docMk/>
            <pc:sldMk cId="2877798064" sldId="498"/>
            <ac:spMk id="53" creationId="{3F3D7EAA-B240-5BDC-A4EF-0D6A94A682E5}"/>
          </ac:spMkLst>
        </pc:spChg>
        <pc:spChg chg="add del mod ord">
          <ac:chgData name="五月女  健翔" userId="b3c5dd6d-9f0c-42a7-91fb-d364f27a8e93" providerId="ADAL" clId="{C7040D9B-91A3-5304-A6A7-0BD07F0592CA}" dt="2025-12-25T06:56:05.179" v="647" actId="700"/>
          <ac:spMkLst>
            <pc:docMk/>
            <pc:sldMk cId="2877798064" sldId="498"/>
            <ac:spMk id="54" creationId="{22B937A6-1CAF-5D9C-875E-B027F416ED60}"/>
          </ac:spMkLst>
        </pc:spChg>
        <pc:spChg chg="add del mod ord">
          <ac:chgData name="五月女  健翔" userId="b3c5dd6d-9f0c-42a7-91fb-d364f27a8e93" providerId="ADAL" clId="{C7040D9B-91A3-5304-A6A7-0BD07F0592CA}" dt="2025-12-25T06:56:05.179" v="647" actId="700"/>
          <ac:spMkLst>
            <pc:docMk/>
            <pc:sldMk cId="2877798064" sldId="498"/>
            <ac:spMk id="55" creationId="{0CEA637C-414F-14D7-6666-F90CCF2CB88D}"/>
          </ac:spMkLst>
        </pc:spChg>
        <pc:spChg chg="add del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56" creationId="{CBE75069-424E-75B1-8BC2-A32469E3487A}"/>
          </ac:spMkLst>
        </pc:spChg>
        <pc:spChg chg="add del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57" creationId="{352F3EF2-A195-7EEB-63FB-9EAA9A9768FA}"/>
          </ac:spMkLst>
        </pc:spChg>
        <pc:spChg chg="add del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58" creationId="{542FC7AB-B254-1CAE-8F08-CC0B479CF9BA}"/>
          </ac:spMkLst>
        </pc:spChg>
        <pc:spChg chg="add del mod ord">
          <ac:chgData name="五月女  健翔" userId="b3c5dd6d-9f0c-42a7-91fb-d364f27a8e93" providerId="ADAL" clId="{C7040D9B-91A3-5304-A6A7-0BD07F0592CA}" dt="2025-12-25T07:50:15.716" v="680" actId="700"/>
          <ac:spMkLst>
            <pc:docMk/>
            <pc:sldMk cId="2877798064" sldId="498"/>
            <ac:spMk id="59" creationId="{AFEB8E64-F251-2B73-EFDC-08AFDDE74D30}"/>
          </ac:spMkLst>
        </pc:spChg>
        <pc:spChg chg="add del mod">
          <ac:chgData name="五月女  健翔" userId="b3c5dd6d-9f0c-42a7-91fb-d364f27a8e93" providerId="ADAL" clId="{C7040D9B-91A3-5304-A6A7-0BD07F0592CA}" dt="2025-12-25T07:22:54.008" v="657" actId="478"/>
          <ac:spMkLst>
            <pc:docMk/>
            <pc:sldMk cId="2877798064" sldId="498"/>
            <ac:spMk id="60" creationId="{15B90E0A-C768-1011-119B-FCEEB9F15192}"/>
          </ac:spMkLst>
        </pc:spChg>
        <pc:spChg chg="add del mod">
          <ac:chgData name="五月女  健翔" userId="b3c5dd6d-9f0c-42a7-91fb-d364f27a8e93" providerId="ADAL" clId="{C7040D9B-91A3-5304-A6A7-0BD07F0592CA}" dt="2025-12-25T07:23:08.308" v="660" actId="478"/>
          <ac:spMkLst>
            <pc:docMk/>
            <pc:sldMk cId="2877798064" sldId="498"/>
            <ac:spMk id="61" creationId="{0142CBA3-B368-7A75-6B17-86AC268052B2}"/>
          </ac:spMkLst>
        </pc:spChg>
        <pc:grpChg chg="del mod">
          <ac:chgData name="五月女  健翔" userId="b3c5dd6d-9f0c-42a7-91fb-d364f27a8e93" providerId="ADAL" clId="{C7040D9B-91A3-5304-A6A7-0BD07F0592CA}" dt="2025-12-25T06:51:59.405" v="620" actId="478"/>
          <ac:grpSpMkLst>
            <pc:docMk/>
            <pc:sldMk cId="2877798064" sldId="498"/>
            <ac:grpSpMk id="32" creationId="{4527C595-064C-7355-5A08-6B2076374A1E}"/>
          </ac:grpSpMkLst>
        </pc:grpChg>
        <pc:grpChg chg="add del mod">
          <ac:chgData name="五月女  健翔" userId="b3c5dd6d-9f0c-42a7-91fb-d364f27a8e93" providerId="ADAL" clId="{C7040D9B-91A3-5304-A6A7-0BD07F0592CA}" dt="2025-12-25T06:16:51.716" v="259" actId="478"/>
          <ac:grpSpMkLst>
            <pc:docMk/>
            <pc:sldMk cId="2877798064" sldId="498"/>
            <ac:grpSpMk id="47" creationId="{A737ABE5-FCF1-07D1-D9A5-DE13E3991293}"/>
          </ac:grpSpMkLst>
        </pc:grpChg>
        <pc:grpChg chg="add del mod">
          <ac:chgData name="五月女  健翔" userId="b3c5dd6d-9f0c-42a7-91fb-d364f27a8e93" providerId="ADAL" clId="{C7040D9B-91A3-5304-A6A7-0BD07F0592CA}" dt="2025-12-25T06:16:51.716" v="259" actId="478"/>
          <ac:grpSpMkLst>
            <pc:docMk/>
            <pc:sldMk cId="2877798064" sldId="498"/>
            <ac:grpSpMk id="48" creationId="{4E37F1A6-C9C4-1043-691C-A3EAB11B3861}"/>
          </ac:grpSpMkLst>
        </pc:grpChg>
        <pc:grpChg chg="add del mod">
          <ac:chgData name="五月女  健翔" userId="b3c5dd6d-9f0c-42a7-91fb-d364f27a8e93" providerId="ADAL" clId="{C7040D9B-91A3-5304-A6A7-0BD07F0592CA}" dt="2025-12-25T06:16:51.716" v="259" actId="478"/>
          <ac:grpSpMkLst>
            <pc:docMk/>
            <pc:sldMk cId="2877798064" sldId="498"/>
            <ac:grpSpMk id="49" creationId="{8F2D481E-DD2C-E06A-5E33-720AB2F1A2EC}"/>
          </ac:grpSpMkLst>
        </pc:grpChg>
        <pc:grpChg chg="add del mod">
          <ac:chgData name="五月女  健翔" userId="b3c5dd6d-9f0c-42a7-91fb-d364f27a8e93" providerId="ADAL" clId="{C7040D9B-91A3-5304-A6A7-0BD07F0592CA}" dt="2025-12-25T06:16:51.716" v="259" actId="478"/>
          <ac:grpSpMkLst>
            <pc:docMk/>
            <pc:sldMk cId="2877798064" sldId="498"/>
            <ac:grpSpMk id="50" creationId="{2823CCED-D7CF-31D3-CE2E-4E82C0A6B0BC}"/>
          </ac:grpSpMkLst>
        </pc:grpChg>
      </pc:sldChg>
      <pc:sldMasterChg chg="addSp delSp modSp mod modSldLayout">
        <pc:chgData name="五月女  健翔" userId="b3c5dd6d-9f0c-42a7-91fb-d364f27a8e93" providerId="ADAL" clId="{C7040D9B-91A3-5304-A6A7-0BD07F0592CA}" dt="2025-12-25T07:50:00.056" v="678" actId="120"/>
        <pc:sldMasterMkLst>
          <pc:docMk/>
          <pc:sldMasterMk cId="639475944" sldId="2147483688"/>
        </pc:sldMasterMkLst>
        <pc:spChg chg="add mod">
          <ac:chgData name="五月女  健翔" userId="b3c5dd6d-9f0c-42a7-91fb-d364f27a8e93" providerId="ADAL" clId="{C7040D9B-91A3-5304-A6A7-0BD07F0592CA}" dt="2025-12-25T05:57:28.095" v="1"/>
          <ac:spMkLst>
            <pc:docMk/>
            <pc:sldMasterMk cId="639475944" sldId="2147483688"/>
            <ac:spMk id="2" creationId="{FD209E70-A143-F485-D656-217234D946F3}"/>
          </ac:spMkLst>
        </pc:spChg>
        <pc:spChg chg="add mod">
          <ac:chgData name="五月女  健翔" userId="b3c5dd6d-9f0c-42a7-91fb-d364f27a8e93" providerId="ADAL" clId="{C7040D9B-91A3-5304-A6A7-0BD07F0592CA}" dt="2025-12-25T05:57:35.814" v="30" actId="20577"/>
          <ac:spMkLst>
            <pc:docMk/>
            <pc:sldMasterMk cId="639475944" sldId="2147483688"/>
            <ac:spMk id="3" creationId="{C06A89CB-DEBF-D819-F971-CF4FD0331398}"/>
          </ac:spMkLst>
        </pc:spChg>
        <pc:spChg chg="add mod">
          <ac:chgData name="五月女  健翔" userId="b3c5dd6d-9f0c-42a7-91fb-d364f27a8e93" providerId="ADAL" clId="{C7040D9B-91A3-5304-A6A7-0BD07F0592CA}" dt="2025-12-25T05:57:28.095" v="1"/>
          <ac:spMkLst>
            <pc:docMk/>
            <pc:sldMasterMk cId="639475944" sldId="2147483688"/>
            <ac:spMk id="4" creationId="{4895F8B0-3854-0C1B-111B-B3A66010F82E}"/>
          </ac:spMkLst>
        </pc:spChg>
        <pc:spChg chg="add del mod">
          <ac:chgData name="五月女  健翔" userId="b3c5dd6d-9f0c-42a7-91fb-d364f27a8e93" providerId="ADAL" clId="{C7040D9B-91A3-5304-A6A7-0BD07F0592CA}" dt="2025-12-25T05:59:27.515" v="35" actId="478"/>
          <ac:spMkLst>
            <pc:docMk/>
            <pc:sldMasterMk cId="639475944" sldId="2147483688"/>
            <ac:spMk id="6" creationId="{00E9E339-F60C-5BFB-B374-CCE890D4AB3E}"/>
          </ac:spMkLst>
        </pc:spChg>
        <pc:spChg chg="add del mod">
          <ac:chgData name="五月女  健翔" userId="b3c5dd6d-9f0c-42a7-91fb-d364f27a8e93" providerId="ADAL" clId="{C7040D9B-91A3-5304-A6A7-0BD07F0592CA}" dt="2025-12-25T05:59:27.515" v="35" actId="478"/>
          <ac:spMkLst>
            <pc:docMk/>
            <pc:sldMasterMk cId="639475944" sldId="2147483688"/>
            <ac:spMk id="7" creationId="{43B1AC1F-13BF-D2AE-AEC3-3D7D8353CC04}"/>
          </ac:spMkLst>
        </pc:spChg>
        <pc:spChg chg="add del mod">
          <ac:chgData name="五月女  健翔" userId="b3c5dd6d-9f0c-42a7-91fb-d364f27a8e93" providerId="ADAL" clId="{C7040D9B-91A3-5304-A6A7-0BD07F0592CA}" dt="2025-12-25T05:59:27.515" v="35" actId="478"/>
          <ac:spMkLst>
            <pc:docMk/>
            <pc:sldMasterMk cId="639475944" sldId="2147483688"/>
            <ac:spMk id="8" creationId="{C729F27B-39AA-75A1-34FF-0CBEF0CA5D0C}"/>
          </ac:spMkLst>
        </pc:spChg>
        <pc:spChg chg="add mod">
          <ac:chgData name="五月女  健翔" userId="b3c5dd6d-9f0c-42a7-91fb-d364f27a8e93" providerId="ADAL" clId="{C7040D9B-91A3-5304-A6A7-0BD07F0592CA}" dt="2025-12-25T05:57:28.095" v="1"/>
          <ac:spMkLst>
            <pc:docMk/>
            <pc:sldMasterMk cId="639475944" sldId="2147483688"/>
            <ac:spMk id="9" creationId="{70CB6466-D62B-5A1F-0E07-767025331283}"/>
          </ac:spMkLst>
        </pc:spChg>
        <pc:graphicFrameChg chg="add del">
          <ac:chgData name="五月女  健翔" userId="b3c5dd6d-9f0c-42a7-91fb-d364f27a8e93" providerId="ADAL" clId="{C7040D9B-91A3-5304-A6A7-0BD07F0592CA}" dt="2025-12-25T06:29:37.299" v="322" actId="478"/>
          <ac:graphicFrameMkLst>
            <pc:docMk/>
            <pc:sldMasterMk cId="639475944" sldId="2147483688"/>
            <ac:graphicFrameMk id="10" creationId="{2C6E53D6-8E88-04EA-4C6C-D2E296A92CA2}"/>
          </ac:graphicFrameMkLst>
        </pc:graphicFrameChg>
        <pc:graphicFrameChg chg="add del mod">
          <ac:chgData name="五月女  健翔" userId="b3c5dd6d-9f0c-42a7-91fb-d364f27a8e93" providerId="ADAL" clId="{C7040D9B-91A3-5304-A6A7-0BD07F0592CA}" dt="2025-12-25T06:30:08.214" v="327" actId="478"/>
          <ac:graphicFrameMkLst>
            <pc:docMk/>
            <pc:sldMasterMk cId="639475944" sldId="2147483688"/>
            <ac:graphicFrameMk id="11" creationId="{61A72EFF-5037-5135-DE91-CB2B940D9D08}"/>
          </ac:graphicFrameMkLst>
        </pc:graphicFrameChg>
        <pc:picChg chg="add mod">
          <ac:chgData name="五月女  健翔" userId="b3c5dd6d-9f0c-42a7-91fb-d364f27a8e93" providerId="ADAL" clId="{C7040D9B-91A3-5304-A6A7-0BD07F0592CA}" dt="2025-12-25T05:57:28.095" v="1"/>
          <ac:picMkLst>
            <pc:docMk/>
            <pc:sldMasterMk cId="639475944" sldId="2147483688"/>
            <ac:picMk id="5" creationId="{3430FBFB-00A0-F3A8-4187-2AD6033E3D87}"/>
          </ac:picMkLst>
        </pc:picChg>
        <pc:sldLayoutChg chg="addSp delSp modSp mod">
          <pc:chgData name="五月女  健翔" userId="b3c5dd6d-9f0c-42a7-91fb-d364f27a8e93" providerId="ADAL" clId="{C7040D9B-91A3-5304-A6A7-0BD07F0592CA}" dt="2025-12-25T07:28:52.249" v="669" actId="1076"/>
          <pc:sldLayoutMkLst>
            <pc:docMk/>
            <pc:sldMasterMk cId="639475944" sldId="2147483688"/>
            <pc:sldLayoutMk cId="1854881113" sldId="2147483746"/>
          </pc:sldLayoutMkLst>
          <pc:spChg chg="del mod">
            <ac:chgData name="五月女  健翔" userId="b3c5dd6d-9f0c-42a7-91fb-d364f27a8e93" providerId="ADAL" clId="{C7040D9B-91A3-5304-A6A7-0BD07F0592CA}" dt="2025-12-25T05:57:44.525" v="32" actId="478"/>
            <ac:spMkLst>
              <pc:docMk/>
              <pc:sldMasterMk cId="639475944" sldId="2147483688"/>
              <pc:sldLayoutMk cId="1854881113" sldId="2147483746"/>
              <ac:spMk id="2" creationId="{C9AB9D18-A843-C26C-8080-B40429DEC79F}"/>
            </ac:spMkLst>
          </pc:spChg>
          <pc:spChg chg="add mod">
            <ac:chgData name="五月女  健翔" userId="b3c5dd6d-9f0c-42a7-91fb-d364f27a8e93" providerId="ADAL" clId="{C7040D9B-91A3-5304-A6A7-0BD07F0592CA}" dt="2025-12-25T06:26:30.868" v="307" actId="1076"/>
            <ac:spMkLst>
              <pc:docMk/>
              <pc:sldMasterMk cId="639475944" sldId="2147483688"/>
              <pc:sldLayoutMk cId="1854881113" sldId="2147483746"/>
              <ac:spMk id="3" creationId="{8724723F-6460-2F37-ECA0-B359AFF5B06D}"/>
            </ac:spMkLst>
          </pc:spChg>
          <pc:spChg chg="add mod">
            <ac:chgData name="五月女  健翔" userId="b3c5dd6d-9f0c-42a7-91fb-d364f27a8e93" providerId="ADAL" clId="{C7040D9B-91A3-5304-A6A7-0BD07F0592CA}" dt="2025-12-25T05:59:41.892" v="37"/>
            <ac:spMkLst>
              <pc:docMk/>
              <pc:sldMasterMk cId="639475944" sldId="2147483688"/>
              <pc:sldLayoutMk cId="1854881113" sldId="2147483746"/>
              <ac:spMk id="4" creationId="{42B384E7-716A-A4B0-8250-376AF55781D7}"/>
            </ac:spMkLst>
          </pc:spChg>
          <pc:spChg chg="add mod">
            <ac:chgData name="五月女  健翔" userId="b3c5dd6d-9f0c-42a7-91fb-d364f27a8e93" providerId="ADAL" clId="{C7040D9B-91A3-5304-A6A7-0BD07F0592CA}" dt="2025-12-25T05:59:41.892" v="37"/>
            <ac:spMkLst>
              <pc:docMk/>
              <pc:sldMasterMk cId="639475944" sldId="2147483688"/>
              <pc:sldLayoutMk cId="1854881113" sldId="2147483746"/>
              <ac:spMk id="5" creationId="{ABC53862-6D30-3849-FB37-A0BEB56671B9}"/>
            </ac:spMkLst>
          </pc:spChg>
          <pc:spChg chg="add mod">
            <ac:chgData name="五月女  健翔" userId="b3c5dd6d-9f0c-42a7-91fb-d364f27a8e93" providerId="ADAL" clId="{C7040D9B-91A3-5304-A6A7-0BD07F0592CA}" dt="2025-12-25T05:59:41.892" v="37"/>
            <ac:spMkLst>
              <pc:docMk/>
              <pc:sldMasterMk cId="639475944" sldId="2147483688"/>
              <pc:sldLayoutMk cId="1854881113" sldId="2147483746"/>
              <ac:spMk id="6" creationId="{B81A613D-B68D-1EE4-DECA-1BF06AB7E578}"/>
            </ac:spMkLst>
          </pc:spChg>
          <pc:spChg chg="del">
            <ac:chgData name="五月女  健翔" userId="b3c5dd6d-9f0c-42a7-91fb-d364f27a8e93" providerId="ADAL" clId="{C7040D9B-91A3-5304-A6A7-0BD07F0592CA}" dt="2025-12-25T05:59:41.390" v="36" actId="478"/>
            <ac:spMkLst>
              <pc:docMk/>
              <pc:sldMasterMk cId="639475944" sldId="2147483688"/>
              <pc:sldLayoutMk cId="1854881113" sldId="2147483746"/>
              <ac:spMk id="7" creationId="{0D59ABAF-7C62-D84D-9411-C96533C755ED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8" creationId="{71FFF6F2-09BB-BB75-EACF-62885801C9E8}"/>
            </ac:spMkLst>
          </pc:spChg>
          <pc:spChg chg="del">
            <ac:chgData name="五月女  健翔" userId="b3c5dd6d-9f0c-42a7-91fb-d364f27a8e93" providerId="ADAL" clId="{C7040D9B-91A3-5304-A6A7-0BD07F0592CA}" dt="2025-12-25T05:57:49.561" v="34" actId="478"/>
            <ac:spMkLst>
              <pc:docMk/>
              <pc:sldMasterMk cId="639475944" sldId="2147483688"/>
              <pc:sldLayoutMk cId="1854881113" sldId="2147483746"/>
              <ac:spMk id="9" creationId="{23782500-BE6D-5547-583C-F67B2BCC30AE}"/>
            </ac:spMkLst>
          </pc:spChg>
          <pc:spChg chg="del">
            <ac:chgData name="五月女  健翔" userId="b3c5dd6d-9f0c-42a7-91fb-d364f27a8e93" providerId="ADAL" clId="{C7040D9B-91A3-5304-A6A7-0BD07F0592CA}" dt="2025-12-25T05:57:49.561" v="34" actId="478"/>
            <ac:spMkLst>
              <pc:docMk/>
              <pc:sldMasterMk cId="639475944" sldId="2147483688"/>
              <pc:sldLayoutMk cId="1854881113" sldId="2147483746"/>
              <ac:spMk id="11" creationId="{7185DE41-69C2-96E3-3982-C7EE90986D7C}"/>
            </ac:spMkLst>
          </pc:spChg>
          <pc:spChg chg="del mod">
            <ac:chgData name="五月女  健翔" userId="b3c5dd6d-9f0c-42a7-91fb-d364f27a8e93" providerId="ADAL" clId="{C7040D9B-91A3-5304-A6A7-0BD07F0592CA}" dt="2025-12-25T05:57:47.799" v="33" actId="478"/>
            <ac:spMkLst>
              <pc:docMk/>
              <pc:sldMasterMk cId="639475944" sldId="2147483688"/>
              <pc:sldLayoutMk cId="1854881113" sldId="2147483746"/>
              <ac:spMk id="12" creationId="{779ED493-1B2B-CAB5-CD1E-A72B91BC3184}"/>
            </ac:spMkLst>
          </pc:spChg>
          <pc:spChg chg="del mod">
            <ac:chgData name="五月女  健翔" userId="b3c5dd6d-9f0c-42a7-91fb-d364f27a8e93" providerId="ADAL" clId="{C7040D9B-91A3-5304-A6A7-0BD07F0592CA}" dt="2025-12-25T05:57:47.799" v="33" actId="478"/>
            <ac:spMkLst>
              <pc:docMk/>
              <pc:sldMasterMk cId="639475944" sldId="2147483688"/>
              <pc:sldLayoutMk cId="1854881113" sldId="2147483746"/>
              <ac:spMk id="13" creationId="{2B5390D6-A55F-DE2F-DB62-F99A0D758A1F}"/>
            </ac:spMkLst>
          </pc:spChg>
          <pc:spChg chg="del mod">
            <ac:chgData name="五月女  健翔" userId="b3c5dd6d-9f0c-42a7-91fb-d364f27a8e93" providerId="ADAL" clId="{C7040D9B-91A3-5304-A6A7-0BD07F0592CA}" dt="2025-12-25T05:57:47.799" v="33" actId="478"/>
            <ac:spMkLst>
              <pc:docMk/>
              <pc:sldMasterMk cId="639475944" sldId="2147483688"/>
              <pc:sldLayoutMk cId="1854881113" sldId="2147483746"/>
              <ac:spMk id="14" creationId="{3D99A3D6-B825-DCA9-F32C-FB55B0735840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15" creationId="{8BB4CC25-CD5A-30C3-1190-09EDEFFB8003}"/>
            </ac:spMkLst>
          </pc:spChg>
          <pc:spChg chg="del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16" creationId="{0DBFE985-2A94-A067-AAF4-12227561E99B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17" creationId="{C266A4E6-5A90-8D36-B8DD-7C3F070BDDF2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18" creationId="{9AC8294A-F8A0-7966-7239-49A8EB1C913E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19" creationId="{EB981521-2DFA-498E-A374-83F8B8CD190D}"/>
            </ac:spMkLst>
          </pc:spChg>
          <pc:spChg chg="del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21" creationId="{0E25B32B-8E79-9EA6-5FF5-687DD54E6246}"/>
            </ac:spMkLst>
          </pc:spChg>
          <pc:spChg chg="mod">
            <ac:chgData name="五月女  健翔" userId="b3c5dd6d-9f0c-42a7-91fb-d364f27a8e93" providerId="ADAL" clId="{C7040D9B-91A3-5304-A6A7-0BD07F0592CA}" dt="2025-12-25T06:02:25.382" v="143"/>
            <ac:spMkLst>
              <pc:docMk/>
              <pc:sldMasterMk cId="639475944" sldId="2147483688"/>
              <pc:sldLayoutMk cId="1854881113" sldId="2147483746"/>
              <ac:spMk id="26" creationId="{4988EBBC-9EDE-B2E3-C171-C2589E74AE68}"/>
            </ac:spMkLst>
          </pc:spChg>
          <pc:spChg chg="mod">
            <ac:chgData name="五月女  健翔" userId="b3c5dd6d-9f0c-42a7-91fb-d364f27a8e93" providerId="ADAL" clId="{C7040D9B-91A3-5304-A6A7-0BD07F0592CA}" dt="2025-12-25T06:02:25.382" v="143"/>
            <ac:spMkLst>
              <pc:docMk/>
              <pc:sldMasterMk cId="639475944" sldId="2147483688"/>
              <pc:sldLayoutMk cId="1854881113" sldId="2147483746"/>
              <ac:spMk id="28" creationId="{00E20FBA-69E4-130B-9CBE-C5C7B34EDEFE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31" creationId="{CCBB3F6F-CE7C-C9DE-471A-DA041A57B2F6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32" creationId="{93EC591F-9DEB-C2FF-48CD-794C798B900F}"/>
            </ac:spMkLst>
          </pc:spChg>
          <pc:spChg chg="add del mod">
            <ac:chgData name="五月女  健翔" userId="b3c5dd6d-9f0c-42a7-91fb-d364f27a8e93" providerId="ADAL" clId="{C7040D9B-91A3-5304-A6A7-0BD07F0592CA}" dt="2025-12-25T06:08:46.724" v="187" actId="478"/>
            <ac:spMkLst>
              <pc:docMk/>
              <pc:sldMasterMk cId="639475944" sldId="2147483688"/>
              <pc:sldLayoutMk cId="1854881113" sldId="2147483746"/>
              <ac:spMk id="33" creationId="{592BA463-5E6C-219A-07BB-D4BC9071FAC3}"/>
            </ac:spMkLst>
          </pc:spChg>
          <pc:spChg chg="add del mod">
            <ac:chgData name="五月女  健翔" userId="b3c5dd6d-9f0c-42a7-91fb-d364f27a8e93" providerId="ADAL" clId="{C7040D9B-91A3-5304-A6A7-0BD07F0592CA}" dt="2025-12-25T06:03:15.669" v="148" actId="478"/>
            <ac:spMkLst>
              <pc:docMk/>
              <pc:sldMasterMk cId="639475944" sldId="2147483688"/>
              <pc:sldLayoutMk cId="1854881113" sldId="2147483746"/>
              <ac:spMk id="36" creationId="{06B435D0-9AA8-D7F3-C960-5F16C9DD38DD}"/>
            </ac:spMkLst>
          </pc:spChg>
          <pc:spChg chg="add del">
            <ac:chgData name="五月女  健翔" userId="b3c5dd6d-9f0c-42a7-91fb-d364f27a8e93" providerId="ADAL" clId="{C7040D9B-91A3-5304-A6A7-0BD07F0592CA}" dt="2025-12-25T06:25:19.996" v="296" actId="11529"/>
            <ac:spMkLst>
              <pc:docMk/>
              <pc:sldMasterMk cId="639475944" sldId="2147483688"/>
              <pc:sldLayoutMk cId="1854881113" sldId="2147483746"/>
              <ac:spMk id="38" creationId="{1EC9F0A3-FD9E-BE70-25E3-12E297E6EB4A}"/>
            </ac:spMkLst>
          </pc:spChg>
          <pc:spChg chg="add del mod">
            <ac:chgData name="五月女  健翔" userId="b3c5dd6d-9f0c-42a7-91fb-d364f27a8e93" providerId="ADAL" clId="{C7040D9B-91A3-5304-A6A7-0BD07F0592CA}" dt="2025-12-25T06:29:21.225" v="320" actId="478"/>
            <ac:spMkLst>
              <pc:docMk/>
              <pc:sldMasterMk cId="639475944" sldId="2147483688"/>
              <pc:sldLayoutMk cId="1854881113" sldId="2147483746"/>
              <ac:spMk id="39" creationId="{545CC968-F58D-60AA-5C91-4C38B629DD5F}"/>
            </ac:spMkLst>
          </pc:spChg>
          <pc:spChg chg="add del">
            <ac:chgData name="五月女  健翔" userId="b3c5dd6d-9f0c-42a7-91fb-d364f27a8e93" providerId="ADAL" clId="{C7040D9B-91A3-5304-A6A7-0BD07F0592CA}" dt="2025-12-25T06:28:10.524" v="314" actId="11529"/>
            <ac:spMkLst>
              <pc:docMk/>
              <pc:sldMasterMk cId="639475944" sldId="2147483688"/>
              <pc:sldLayoutMk cId="1854881113" sldId="2147483746"/>
              <ac:spMk id="43" creationId="{6FE62D09-1982-C73B-0DBB-4958E0C7E944}"/>
            </ac:spMkLst>
          </pc:spChg>
          <pc:spChg chg="add del mod">
            <ac:chgData name="五月女  健翔" userId="b3c5dd6d-9f0c-42a7-91fb-d364f27a8e93" providerId="ADAL" clId="{C7040D9B-91A3-5304-A6A7-0BD07F0592CA}" dt="2025-12-25T06:28:30.168" v="318" actId="478"/>
            <ac:spMkLst>
              <pc:docMk/>
              <pc:sldMasterMk cId="639475944" sldId="2147483688"/>
              <pc:sldLayoutMk cId="1854881113" sldId="2147483746"/>
              <ac:spMk id="44" creationId="{F68A3ED9-4DA0-8ECE-5F26-76DD35C602F6}"/>
            </ac:spMkLst>
          </pc:spChg>
          <pc:spChg chg="add del">
            <ac:chgData name="五月女  健翔" userId="b3c5dd6d-9f0c-42a7-91fb-d364f27a8e93" providerId="ADAL" clId="{C7040D9B-91A3-5304-A6A7-0BD07F0592CA}" dt="2025-12-25T06:30:25.902" v="329" actId="11529"/>
            <ac:spMkLst>
              <pc:docMk/>
              <pc:sldMasterMk cId="639475944" sldId="2147483688"/>
              <pc:sldLayoutMk cId="1854881113" sldId="2147483746"/>
              <ac:spMk id="47" creationId="{E17F874B-DDA9-4A3B-62FD-FF4A74BC20E8}"/>
            </ac:spMkLst>
          </pc:spChg>
          <pc:spChg chg="add del mod">
            <ac:chgData name="五月女  健翔" userId="b3c5dd6d-9f0c-42a7-91fb-d364f27a8e93" providerId="ADAL" clId="{C7040D9B-91A3-5304-A6A7-0BD07F0592CA}" dt="2025-12-25T06:30:38.148" v="332" actId="478"/>
            <ac:spMkLst>
              <pc:docMk/>
              <pc:sldMasterMk cId="639475944" sldId="2147483688"/>
              <pc:sldLayoutMk cId="1854881113" sldId="2147483746"/>
              <ac:spMk id="48" creationId="{9FFC2B73-D584-EAA0-2950-C78ED509EF49}"/>
            </ac:spMkLst>
          </pc:spChg>
          <pc:spChg chg="add del">
            <ac:chgData name="五月女  健翔" userId="b3c5dd6d-9f0c-42a7-91fb-d364f27a8e93" providerId="ADAL" clId="{C7040D9B-91A3-5304-A6A7-0BD07F0592CA}" dt="2025-12-25T06:32:07.994" v="334" actId="11529"/>
            <ac:spMkLst>
              <pc:docMk/>
              <pc:sldMasterMk cId="639475944" sldId="2147483688"/>
              <pc:sldLayoutMk cId="1854881113" sldId="2147483746"/>
              <ac:spMk id="49" creationId="{503AD85A-70E3-9FE5-6CC2-0BC9979DE7A5}"/>
            </ac:spMkLst>
          </pc:spChg>
          <pc:spChg chg="add del mod">
            <ac:chgData name="五月女  健翔" userId="b3c5dd6d-9f0c-42a7-91fb-d364f27a8e93" providerId="ADAL" clId="{C7040D9B-91A3-5304-A6A7-0BD07F0592CA}" dt="2025-12-25T06:32:16.988" v="336" actId="478"/>
            <ac:spMkLst>
              <pc:docMk/>
              <pc:sldMasterMk cId="639475944" sldId="2147483688"/>
              <pc:sldLayoutMk cId="1854881113" sldId="2147483746"/>
              <ac:spMk id="50" creationId="{6CE263B8-39A1-E61A-C60B-0EF2150CADBF}"/>
            </ac:spMkLst>
          </pc:spChg>
          <pc:spChg chg="add del">
            <ac:chgData name="五月女  健翔" userId="b3c5dd6d-9f0c-42a7-91fb-d364f27a8e93" providerId="ADAL" clId="{C7040D9B-91A3-5304-A6A7-0BD07F0592CA}" dt="2025-12-25T06:32:26.353" v="337" actId="11529"/>
            <ac:spMkLst>
              <pc:docMk/>
              <pc:sldMasterMk cId="639475944" sldId="2147483688"/>
              <pc:sldLayoutMk cId="1854881113" sldId="2147483746"/>
              <ac:spMk id="51" creationId="{E544C13E-1C74-101A-09A3-812776F1C961}"/>
            </ac:spMkLst>
          </pc:spChg>
          <pc:spChg chg="add del mod">
            <ac:chgData name="五月女  健翔" userId="b3c5dd6d-9f0c-42a7-91fb-d364f27a8e93" providerId="ADAL" clId="{C7040D9B-91A3-5304-A6A7-0BD07F0592CA}" dt="2025-12-25T06:32:58.683" v="345" actId="478"/>
            <ac:spMkLst>
              <pc:docMk/>
              <pc:sldMasterMk cId="639475944" sldId="2147483688"/>
              <pc:sldLayoutMk cId="1854881113" sldId="2147483746"/>
              <ac:spMk id="52" creationId="{D39F425A-5E5E-986A-EAE0-3695FF6EB1F8}"/>
            </ac:spMkLst>
          </pc:spChg>
          <pc:spChg chg="add del">
            <ac:chgData name="五月女  健翔" userId="b3c5dd6d-9f0c-42a7-91fb-d364f27a8e93" providerId="ADAL" clId="{C7040D9B-91A3-5304-A6A7-0BD07F0592CA}" dt="2025-12-25T06:33:06.466" v="346" actId="11529"/>
            <ac:spMkLst>
              <pc:docMk/>
              <pc:sldMasterMk cId="639475944" sldId="2147483688"/>
              <pc:sldLayoutMk cId="1854881113" sldId="2147483746"/>
              <ac:spMk id="53" creationId="{DE5D0114-9341-9B68-8D60-6E0AB7198875}"/>
            </ac:spMkLst>
          </pc:spChg>
          <pc:spChg chg="add mod">
            <ac:chgData name="五月女  健翔" userId="b3c5dd6d-9f0c-42a7-91fb-d364f27a8e93" providerId="ADAL" clId="{C7040D9B-91A3-5304-A6A7-0BD07F0592CA}" dt="2025-12-25T06:35:46.797" v="457" actId="255"/>
            <ac:spMkLst>
              <pc:docMk/>
              <pc:sldMasterMk cId="639475944" sldId="2147483688"/>
              <pc:sldLayoutMk cId="1854881113" sldId="2147483746"/>
              <ac:spMk id="54" creationId="{60580542-3B8D-40CD-1E81-A110CC968691}"/>
            </ac:spMkLst>
          </pc:spChg>
          <pc:spChg chg="add mod">
            <ac:chgData name="五月女  健翔" userId="b3c5dd6d-9f0c-42a7-91fb-d364f27a8e93" providerId="ADAL" clId="{C7040D9B-91A3-5304-A6A7-0BD07F0592CA}" dt="2025-12-25T06:35:46.797" v="457" actId="255"/>
            <ac:spMkLst>
              <pc:docMk/>
              <pc:sldMasterMk cId="639475944" sldId="2147483688"/>
              <pc:sldLayoutMk cId="1854881113" sldId="2147483746"/>
              <ac:spMk id="55" creationId="{724991DC-C0D7-7D41-3C33-75D28287C65B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56" creationId="{0C4FC444-CDEA-9DDC-F63C-C87BD286C016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57" creationId="{64C5329A-F3A6-8590-7322-148A6F309608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58" creationId="{5693CE2E-FECD-DBF4-A0C1-321B7D7E7E61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59" creationId="{EA11D6E6-0999-775F-19E9-1DF35A2309C9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0" creationId="{5771C019-0EDE-1193-356B-7827B81ED416}"/>
            </ac:spMkLst>
          </pc:spChg>
          <pc:spChg chg="add mod">
            <ac:chgData name="五月女  健翔" userId="b3c5dd6d-9f0c-42a7-91fb-d364f27a8e93" providerId="ADAL" clId="{C7040D9B-91A3-5304-A6A7-0BD07F0592CA}" dt="2025-12-25T06:36:04.704" v="458" actId="571"/>
            <ac:spMkLst>
              <pc:docMk/>
              <pc:sldMasterMk cId="639475944" sldId="2147483688"/>
              <pc:sldLayoutMk cId="1854881113" sldId="2147483746"/>
              <ac:spMk id="61" creationId="{DBA19EC3-1E0F-2B99-1D9C-8EEA6C6BEFDE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2" creationId="{16DD1BF1-A9F6-33D6-928E-A06AC28882B8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3" creationId="{1B939EC5-FBFC-971F-5063-CF2BC68F3E17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4" creationId="{3402E5CF-4D04-5E87-15D7-51D54C1B903C}"/>
            </ac:spMkLst>
          </pc:spChg>
          <pc:spChg chg="add mod">
            <ac:chgData name="五月女  健翔" userId="b3c5dd6d-9f0c-42a7-91fb-d364f27a8e93" providerId="ADAL" clId="{C7040D9B-91A3-5304-A6A7-0BD07F0592CA}" dt="2025-12-25T06:36:21.309" v="462" actId="1038"/>
            <ac:spMkLst>
              <pc:docMk/>
              <pc:sldMasterMk cId="639475944" sldId="2147483688"/>
              <pc:sldLayoutMk cId="1854881113" sldId="2147483746"/>
              <ac:spMk id="65" creationId="{94D32214-D528-7FE2-A3E1-4BECF9D7F197}"/>
            </ac:spMkLst>
          </pc:spChg>
          <pc:spChg chg="add mod">
            <ac:chgData name="五月女  健翔" userId="b3c5dd6d-9f0c-42a7-91fb-d364f27a8e93" providerId="ADAL" clId="{C7040D9B-91A3-5304-A6A7-0BD07F0592CA}" dt="2025-12-25T06:36:11.805" v="459" actId="571"/>
            <ac:spMkLst>
              <pc:docMk/>
              <pc:sldMasterMk cId="639475944" sldId="2147483688"/>
              <pc:sldLayoutMk cId="1854881113" sldId="2147483746"/>
              <ac:spMk id="66" creationId="{7C740B03-044F-6400-45CB-710AD935565C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7" creationId="{66009CDB-A1D0-3D31-025D-22668165C9B7}"/>
            </ac:spMkLst>
          </pc:spChg>
          <pc:spChg chg="add mod">
            <ac:chgData name="五月女  健翔" userId="b3c5dd6d-9f0c-42a7-91fb-d364f27a8e93" providerId="ADAL" clId="{C7040D9B-91A3-5304-A6A7-0BD07F0592CA}" dt="2025-12-25T06:36:21.309" v="462" actId="1038"/>
            <ac:spMkLst>
              <pc:docMk/>
              <pc:sldMasterMk cId="639475944" sldId="2147483688"/>
              <pc:sldLayoutMk cId="1854881113" sldId="2147483746"/>
              <ac:spMk id="68" creationId="{9B0F63A3-041B-5D7B-51CB-91A0B43D181E}"/>
            </ac:spMkLst>
          </pc:spChg>
          <pc:spChg chg="add mod">
            <ac:chgData name="五月女  健翔" userId="b3c5dd6d-9f0c-42a7-91fb-d364f27a8e93" providerId="ADAL" clId="{C7040D9B-91A3-5304-A6A7-0BD07F0592CA}" dt="2025-12-25T06:51:07.490" v="612" actId="242"/>
            <ac:spMkLst>
              <pc:docMk/>
              <pc:sldMasterMk cId="639475944" sldId="2147483688"/>
              <pc:sldLayoutMk cId="1854881113" sldId="2147483746"/>
              <ac:spMk id="69" creationId="{C304AF34-8CC5-CD55-F110-3ACD0E203D5C}"/>
            </ac:spMkLst>
          </pc:spChg>
          <pc:spChg chg="add del mod">
            <ac:chgData name="五月女  健翔" userId="b3c5dd6d-9f0c-42a7-91fb-d364f27a8e93" providerId="ADAL" clId="{C7040D9B-91A3-5304-A6A7-0BD07F0592CA}" dt="2025-12-25T07:25:27.852" v="664" actId="478"/>
            <ac:spMkLst>
              <pc:docMk/>
              <pc:sldMasterMk cId="639475944" sldId="2147483688"/>
              <pc:sldLayoutMk cId="1854881113" sldId="2147483746"/>
              <ac:spMk id="70" creationId="{568FB58E-CB84-024F-C295-1DD0C1BC1F6B}"/>
            </ac:spMkLst>
          </pc:spChg>
          <pc:spChg chg="add del mod">
            <ac:chgData name="五月女  健翔" userId="b3c5dd6d-9f0c-42a7-91fb-d364f27a8e93" providerId="ADAL" clId="{C7040D9B-91A3-5304-A6A7-0BD07F0592CA}" dt="2025-12-25T07:25:27.852" v="664" actId="478"/>
            <ac:spMkLst>
              <pc:docMk/>
              <pc:sldMasterMk cId="639475944" sldId="2147483688"/>
              <pc:sldLayoutMk cId="1854881113" sldId="2147483746"/>
              <ac:spMk id="71" creationId="{280CB5AE-6918-A587-879B-A20CC72A5C74}"/>
            </ac:spMkLst>
          </pc:spChg>
          <pc:spChg chg="add mod">
            <ac:chgData name="五月女  健翔" userId="b3c5dd6d-9f0c-42a7-91fb-d364f27a8e93" providerId="ADAL" clId="{C7040D9B-91A3-5304-A6A7-0BD07F0592CA}" dt="2025-12-25T07:25:34.686" v="665"/>
            <ac:spMkLst>
              <pc:docMk/>
              <pc:sldMasterMk cId="639475944" sldId="2147483688"/>
              <pc:sldLayoutMk cId="1854881113" sldId="2147483746"/>
              <ac:spMk id="72" creationId="{370C162F-C000-DAC1-4DF3-B1490CE518E2}"/>
            </ac:spMkLst>
          </pc:spChg>
          <pc:spChg chg="add mod">
            <ac:chgData name="五月女  健翔" userId="b3c5dd6d-9f0c-42a7-91fb-d364f27a8e93" providerId="ADAL" clId="{C7040D9B-91A3-5304-A6A7-0BD07F0592CA}" dt="2025-12-25T07:25:34.686" v="665"/>
            <ac:spMkLst>
              <pc:docMk/>
              <pc:sldMasterMk cId="639475944" sldId="2147483688"/>
              <pc:sldLayoutMk cId="1854881113" sldId="2147483746"/>
              <ac:spMk id="73" creationId="{EAC33C0C-5271-8BEB-05C4-4E3418F2622C}"/>
            </ac:spMkLst>
          </pc:spChg>
          <pc:graphicFrameChg chg="add mod">
            <ac:chgData name="五月女  健翔" userId="b3c5dd6d-9f0c-42a7-91fb-d364f27a8e93" providerId="ADAL" clId="{C7040D9B-91A3-5304-A6A7-0BD07F0592CA}" dt="2025-12-25T07:28:52.249" v="669" actId="1076"/>
            <ac:graphicFrameMkLst>
              <pc:docMk/>
              <pc:sldMasterMk cId="639475944" sldId="2147483688"/>
              <pc:sldLayoutMk cId="1854881113" sldId="2147483746"/>
              <ac:graphicFrameMk id="37" creationId="{5DB570FF-9E24-12D4-4A09-2767141FF5DB}"/>
            </ac:graphicFrameMkLst>
          </pc:graphicFrameChg>
          <pc:graphicFrameChg chg="add del mod">
            <ac:chgData name="五月女  健翔" userId="b3c5dd6d-9f0c-42a7-91fb-d364f27a8e93" providerId="ADAL" clId="{C7040D9B-91A3-5304-A6A7-0BD07F0592CA}" dt="2025-12-25T06:30:40.342" v="333" actId="478"/>
            <ac:graphicFrameMkLst>
              <pc:docMk/>
              <pc:sldMasterMk cId="639475944" sldId="2147483688"/>
              <pc:sldLayoutMk cId="1854881113" sldId="2147483746"/>
              <ac:graphicFrameMk id="46" creationId="{CA90F917-9D49-FA6E-7626-5F86F8332EF6}"/>
            </ac:graphicFrameMkLst>
          </pc:graphicFrameChg>
          <pc:picChg chg="del">
            <ac:chgData name="五月女  健翔" userId="b3c5dd6d-9f0c-42a7-91fb-d364f27a8e93" providerId="ADAL" clId="{C7040D9B-91A3-5304-A6A7-0BD07F0592CA}" dt="2025-12-25T05:57:49.561" v="34" actId="478"/>
            <ac:picMkLst>
              <pc:docMk/>
              <pc:sldMasterMk cId="639475944" sldId="2147483688"/>
              <pc:sldLayoutMk cId="1854881113" sldId="2147483746"/>
              <ac:picMk id="10" creationId="{1E311381-C0A8-010D-D436-1D65CCB41FE3}"/>
            </ac:picMkLst>
          </pc:picChg>
        </pc:sldLayoutChg>
        <pc:sldLayoutChg chg="addSp modSp mod">
          <pc:chgData name="五月女  健翔" userId="b3c5dd6d-9f0c-42a7-91fb-d364f27a8e93" providerId="ADAL" clId="{C7040D9B-91A3-5304-A6A7-0BD07F0592CA}" dt="2025-12-25T07:25:36.963" v="666"/>
          <pc:sldLayoutMkLst>
            <pc:docMk/>
            <pc:sldMasterMk cId="639475944" sldId="2147483688"/>
            <pc:sldLayoutMk cId="1371364961" sldId="2147483747"/>
          </pc:sldLayoutMkLst>
          <pc:spChg chg="mod">
            <ac:chgData name="五月女  健翔" userId="b3c5dd6d-9f0c-42a7-91fb-d364f27a8e93" providerId="ADAL" clId="{C7040D9B-91A3-5304-A6A7-0BD07F0592CA}" dt="2025-12-25T06:01:00.587" v="103" actId="20577"/>
            <ac:spMkLst>
              <pc:docMk/>
              <pc:sldMasterMk cId="639475944" sldId="2147483688"/>
              <pc:sldLayoutMk cId="1371364961" sldId="2147483747"/>
              <ac:spMk id="3" creationId="{8724723F-6460-2F37-ECA0-B359AFF5B06D}"/>
            </ac:spMkLst>
          </pc:spChg>
          <pc:spChg chg="add mod">
            <ac:chgData name="五月女  健翔" userId="b3c5dd6d-9f0c-42a7-91fb-d364f27a8e93" providerId="ADAL" clId="{C7040D9B-91A3-5304-A6A7-0BD07F0592CA}" dt="2025-12-25T06:05:40.958" v="155"/>
            <ac:spMkLst>
              <pc:docMk/>
              <pc:sldMasterMk cId="639475944" sldId="2147483688"/>
              <pc:sldLayoutMk cId="1371364961" sldId="2147483747"/>
              <ac:spMk id="7" creationId="{C4131082-6286-DE9B-EDE7-71AFC5E98FB6}"/>
            </ac:spMkLst>
          </pc:spChg>
          <pc:spChg chg="add mod">
            <ac:chgData name="五月女  健翔" userId="b3c5dd6d-9f0c-42a7-91fb-d364f27a8e93" providerId="ADAL" clId="{C7040D9B-91A3-5304-A6A7-0BD07F0592CA}" dt="2025-12-25T06:05:40.958" v="155"/>
            <ac:spMkLst>
              <pc:docMk/>
              <pc:sldMasterMk cId="639475944" sldId="2147483688"/>
              <pc:sldLayoutMk cId="1371364961" sldId="2147483747"/>
              <ac:spMk id="8" creationId="{3ECCC38A-E9EA-DC9A-656D-35189267E757}"/>
            </ac:spMkLst>
          </pc:spChg>
          <pc:spChg chg="mod">
            <ac:chgData name="五月女  健翔" userId="b3c5dd6d-9f0c-42a7-91fb-d364f27a8e93" providerId="ADAL" clId="{C7040D9B-91A3-5304-A6A7-0BD07F0592CA}" dt="2025-12-25T06:44:33.227" v="553" actId="554"/>
            <ac:spMkLst>
              <pc:docMk/>
              <pc:sldMasterMk cId="639475944" sldId="2147483688"/>
              <pc:sldLayoutMk cId="1371364961" sldId="2147483747"/>
              <ac:spMk id="9" creationId="{EBA0CBFC-17FE-1DA9-EBD0-40C0D2A4FD4C}"/>
            </ac:spMkLst>
          </pc:spChg>
          <pc:spChg chg="add mod">
            <ac:chgData name="五月女  健翔" userId="b3c5dd6d-9f0c-42a7-91fb-d364f27a8e93" providerId="ADAL" clId="{C7040D9B-91A3-5304-A6A7-0BD07F0592CA}" dt="2025-12-25T06:39:31.393" v="521" actId="1036"/>
            <ac:spMkLst>
              <pc:docMk/>
              <pc:sldMasterMk cId="639475944" sldId="2147483688"/>
              <pc:sldLayoutMk cId="1371364961" sldId="2147483747"/>
              <ac:spMk id="10" creationId="{00F649AA-7A15-3CCB-14CF-314D66475B46}"/>
            </ac:spMkLst>
          </pc:spChg>
          <pc:spChg chg="mod">
            <ac:chgData name="五月女  健翔" userId="b3c5dd6d-9f0c-42a7-91fb-d364f27a8e93" providerId="ADAL" clId="{C7040D9B-91A3-5304-A6A7-0BD07F0592CA}" dt="2025-12-25T06:39:31.393" v="521" actId="1036"/>
            <ac:spMkLst>
              <pc:docMk/>
              <pc:sldMasterMk cId="639475944" sldId="2147483688"/>
              <pc:sldLayoutMk cId="1371364961" sldId="2147483747"/>
              <ac:spMk id="11" creationId="{1E43A8F2-1EEA-CE28-BE0B-86B4087791C7}"/>
            </ac:spMkLst>
          </pc:spChg>
          <pc:spChg chg="add mod">
            <ac:chgData name="五月女  健翔" userId="b3c5dd6d-9f0c-42a7-91fb-d364f27a8e93" providerId="ADAL" clId="{C7040D9B-91A3-5304-A6A7-0BD07F0592CA}" dt="2025-12-25T06:41:44.848" v="527" actId="1076"/>
            <ac:spMkLst>
              <pc:docMk/>
              <pc:sldMasterMk cId="639475944" sldId="2147483688"/>
              <pc:sldLayoutMk cId="1371364961" sldId="2147483747"/>
              <ac:spMk id="12" creationId="{2EE24ABE-0F3C-E77C-D27B-6BA433059C1E}"/>
            </ac:spMkLst>
          </pc:spChg>
          <pc:spChg chg="add mod">
            <ac:chgData name="五月女  健翔" userId="b3c5dd6d-9f0c-42a7-91fb-d364f27a8e93" providerId="ADAL" clId="{C7040D9B-91A3-5304-A6A7-0BD07F0592CA}" dt="2025-12-25T06:40:41.140" v="524" actId="1036"/>
            <ac:spMkLst>
              <pc:docMk/>
              <pc:sldMasterMk cId="639475944" sldId="2147483688"/>
              <pc:sldLayoutMk cId="1371364961" sldId="2147483747"/>
              <ac:spMk id="13" creationId="{C31EDDD4-B9F9-9620-6E52-4756D74B954A}"/>
            </ac:spMkLst>
          </pc:spChg>
          <pc:spChg chg="add mod">
            <ac:chgData name="五月女  健翔" userId="b3c5dd6d-9f0c-42a7-91fb-d364f27a8e93" providerId="ADAL" clId="{C7040D9B-91A3-5304-A6A7-0BD07F0592CA}" dt="2025-12-25T06:44:46.412" v="554" actId="14100"/>
            <ac:spMkLst>
              <pc:docMk/>
              <pc:sldMasterMk cId="639475944" sldId="2147483688"/>
              <pc:sldLayoutMk cId="1371364961" sldId="2147483747"/>
              <ac:spMk id="14" creationId="{56A5FA0A-A3B8-C4B0-12E4-DF7A7E3FC666}"/>
            </ac:spMkLst>
          </pc:spChg>
          <pc:spChg chg="add mod">
            <ac:chgData name="五月女  健翔" userId="b3c5dd6d-9f0c-42a7-91fb-d364f27a8e93" providerId="ADAL" clId="{C7040D9B-91A3-5304-A6A7-0BD07F0592CA}" dt="2025-12-25T06:41:59.431" v="530" actId="14100"/>
            <ac:spMkLst>
              <pc:docMk/>
              <pc:sldMasterMk cId="639475944" sldId="2147483688"/>
              <pc:sldLayoutMk cId="1371364961" sldId="2147483747"/>
              <ac:spMk id="15" creationId="{8B63443F-E141-5BEC-6E0D-FAAB4AE570B6}"/>
            </ac:spMkLst>
          </pc:spChg>
          <pc:spChg chg="add mod">
            <ac:chgData name="五月女  健翔" userId="b3c5dd6d-9f0c-42a7-91fb-d364f27a8e93" providerId="ADAL" clId="{C7040D9B-91A3-5304-A6A7-0BD07F0592CA}" dt="2025-12-25T06:08:25.466" v="185" actId="1076"/>
            <ac:spMkLst>
              <pc:docMk/>
              <pc:sldMasterMk cId="639475944" sldId="2147483688"/>
              <pc:sldLayoutMk cId="1371364961" sldId="2147483747"/>
              <ac:spMk id="16" creationId="{BE6EDA7B-C1D4-D099-E174-420D59D5DA20}"/>
            </ac:spMkLst>
          </pc:spChg>
          <pc:spChg chg="add mod">
            <ac:chgData name="五月女  健翔" userId="b3c5dd6d-9f0c-42a7-91fb-d364f27a8e93" providerId="ADAL" clId="{C7040D9B-91A3-5304-A6A7-0BD07F0592CA}" dt="2025-12-25T06:24:37.778" v="295" actId="207"/>
            <ac:spMkLst>
              <pc:docMk/>
              <pc:sldMasterMk cId="639475944" sldId="2147483688"/>
              <pc:sldLayoutMk cId="1371364961" sldId="2147483747"/>
              <ac:spMk id="17" creationId="{822ED275-CF19-2F82-9455-31F196BA0480}"/>
            </ac:spMkLst>
          </pc:spChg>
          <pc:spChg chg="mod">
            <ac:chgData name="五月女  健翔" userId="b3c5dd6d-9f0c-42a7-91fb-d364f27a8e93" providerId="ADAL" clId="{C7040D9B-91A3-5304-A6A7-0BD07F0592CA}" dt="2025-12-25T06:44:33.227" v="553" actId="554"/>
            <ac:spMkLst>
              <pc:docMk/>
              <pc:sldMasterMk cId="639475944" sldId="2147483688"/>
              <pc:sldLayoutMk cId="1371364961" sldId="2147483747"/>
              <ac:spMk id="18" creationId="{C0C23059-F2B5-06AC-578B-DDA76B419075}"/>
            </ac:spMkLst>
          </pc:spChg>
          <pc:spChg chg="mod">
            <ac:chgData name="五月女  健翔" userId="b3c5dd6d-9f0c-42a7-91fb-d364f27a8e93" providerId="ADAL" clId="{C7040D9B-91A3-5304-A6A7-0BD07F0592CA}" dt="2025-12-25T06:05:40.958" v="155"/>
            <ac:spMkLst>
              <pc:docMk/>
              <pc:sldMasterMk cId="639475944" sldId="2147483688"/>
              <pc:sldLayoutMk cId="1371364961" sldId="2147483747"/>
              <ac:spMk id="21" creationId="{0723FE40-4EA4-33BB-69C5-9D0BF9DA6A47}"/>
            </ac:spMkLst>
          </pc:spChg>
          <pc:spChg chg="mod">
            <ac:chgData name="五月女  健翔" userId="b3c5dd6d-9f0c-42a7-91fb-d364f27a8e93" providerId="ADAL" clId="{C7040D9B-91A3-5304-A6A7-0BD07F0592CA}" dt="2025-12-25T06:24:37.778" v="295" actId="207"/>
            <ac:spMkLst>
              <pc:docMk/>
              <pc:sldMasterMk cId="639475944" sldId="2147483688"/>
              <pc:sldLayoutMk cId="1371364961" sldId="2147483747"/>
              <ac:spMk id="22" creationId="{A12D4D36-952B-D49A-AFF2-0CDBB02F23E0}"/>
            </ac:spMkLst>
          </pc:spChg>
          <pc:spChg chg="add mod">
            <ac:chgData name="五月女  健翔" userId="b3c5dd6d-9f0c-42a7-91fb-d364f27a8e93" providerId="ADAL" clId="{C7040D9B-91A3-5304-A6A7-0BD07F0592CA}" dt="2025-12-25T06:50:45.084" v="610" actId="242"/>
            <ac:spMkLst>
              <pc:docMk/>
              <pc:sldMasterMk cId="639475944" sldId="2147483688"/>
              <pc:sldLayoutMk cId="1371364961" sldId="2147483747"/>
              <ac:spMk id="24" creationId="{58876C01-4397-B977-94B2-31A74D45E7DD}"/>
            </ac:spMkLst>
          </pc:spChg>
          <pc:spChg chg="add mod">
            <ac:chgData name="五月女  健翔" userId="b3c5dd6d-9f0c-42a7-91fb-d364f27a8e93" providerId="ADAL" clId="{C7040D9B-91A3-5304-A6A7-0BD07F0592CA}" dt="2025-12-25T06:50:45.084" v="610" actId="242"/>
            <ac:spMkLst>
              <pc:docMk/>
              <pc:sldMasterMk cId="639475944" sldId="2147483688"/>
              <pc:sldLayoutMk cId="1371364961" sldId="2147483747"/>
              <ac:spMk id="25" creationId="{D5B2EAEE-6EC2-2CE1-815C-26076B2C3E15}"/>
            </ac:spMkLst>
          </pc:spChg>
          <pc:spChg chg="add mod">
            <ac:chgData name="五月女  健翔" userId="b3c5dd6d-9f0c-42a7-91fb-d364f27a8e93" providerId="ADAL" clId="{C7040D9B-91A3-5304-A6A7-0BD07F0592CA}" dt="2025-12-25T06:50:45.084" v="610" actId="242"/>
            <ac:spMkLst>
              <pc:docMk/>
              <pc:sldMasterMk cId="639475944" sldId="2147483688"/>
              <pc:sldLayoutMk cId="1371364961" sldId="2147483747"/>
              <ac:spMk id="26" creationId="{DAEB5CC5-364D-83C9-26F4-EED029302754}"/>
            </ac:spMkLst>
          </pc:spChg>
          <pc:spChg chg="add mod">
            <ac:chgData name="五月女  健翔" userId="b3c5dd6d-9f0c-42a7-91fb-d364f27a8e93" providerId="ADAL" clId="{C7040D9B-91A3-5304-A6A7-0BD07F0592CA}" dt="2025-12-25T07:25:36.963" v="666"/>
            <ac:spMkLst>
              <pc:docMk/>
              <pc:sldMasterMk cId="639475944" sldId="2147483688"/>
              <pc:sldLayoutMk cId="1371364961" sldId="2147483747"/>
              <ac:spMk id="27" creationId="{B9A41EEF-1AC5-FFCB-27C0-9C1201C0F634}"/>
            </ac:spMkLst>
          </pc:spChg>
          <pc:spChg chg="add mod">
            <ac:chgData name="五月女  健翔" userId="b3c5dd6d-9f0c-42a7-91fb-d364f27a8e93" providerId="ADAL" clId="{C7040D9B-91A3-5304-A6A7-0BD07F0592CA}" dt="2025-12-25T07:25:36.963" v="666"/>
            <ac:spMkLst>
              <pc:docMk/>
              <pc:sldMasterMk cId="639475944" sldId="2147483688"/>
              <pc:sldLayoutMk cId="1371364961" sldId="2147483747"/>
              <ac:spMk id="28" creationId="{8242E1A4-60FF-D0F7-D814-FE8E0A01D490}"/>
            </ac:spMkLst>
          </pc:spChg>
          <pc:grpChg chg="mod">
            <ac:chgData name="五月女  健翔" userId="b3c5dd6d-9f0c-42a7-91fb-d364f27a8e93" providerId="ADAL" clId="{C7040D9B-91A3-5304-A6A7-0BD07F0592CA}" dt="2025-12-25T06:06:19.982" v="158" actId="12788"/>
            <ac:grpSpMkLst>
              <pc:docMk/>
              <pc:sldMasterMk cId="639475944" sldId="2147483688"/>
              <pc:sldLayoutMk cId="1371364961" sldId="2147483747"/>
              <ac:grpSpMk id="19" creationId="{7C00EAB4-68BD-80B0-8228-DC193491AD2A}"/>
            </ac:grpSpMkLst>
          </pc:grpChg>
          <pc:graphicFrameChg chg="add mod">
            <ac:chgData name="五月女  健翔" userId="b3c5dd6d-9f0c-42a7-91fb-d364f27a8e93" providerId="ADAL" clId="{C7040D9B-91A3-5304-A6A7-0BD07F0592CA}" dt="2025-12-25T06:37:14.909" v="470"/>
            <ac:graphicFrameMkLst>
              <pc:docMk/>
              <pc:sldMasterMk cId="639475944" sldId="2147483688"/>
              <pc:sldLayoutMk cId="1371364961" sldId="2147483747"/>
              <ac:graphicFrameMk id="23" creationId="{03F49706-3EE1-3C33-0D33-FB6F8F206A5E}"/>
            </ac:graphicFrameMkLst>
          </pc:graphicFrameChg>
        </pc:sldLayoutChg>
        <pc:sldLayoutChg chg="addSp delSp modSp mod">
          <pc:chgData name="五月女  健翔" userId="b3c5dd6d-9f0c-42a7-91fb-d364f27a8e93" providerId="ADAL" clId="{C7040D9B-91A3-5304-A6A7-0BD07F0592CA}" dt="2025-12-25T07:50:00.056" v="678" actId="120"/>
          <pc:sldLayoutMkLst>
            <pc:docMk/>
            <pc:sldMasterMk cId="639475944" sldId="2147483688"/>
            <pc:sldLayoutMk cId="3229313896" sldId="2147483748"/>
          </pc:sldLayoutMkLst>
          <pc:spChg chg="mod">
            <ac:chgData name="五月女  健翔" userId="b3c5dd6d-9f0c-42a7-91fb-d364f27a8e93" providerId="ADAL" clId="{C7040D9B-91A3-5304-A6A7-0BD07F0592CA}" dt="2025-12-25T06:09:06.380" v="189" actId="14100"/>
            <ac:spMkLst>
              <pc:docMk/>
              <pc:sldMasterMk cId="639475944" sldId="2147483688"/>
              <pc:sldLayoutMk cId="3229313896" sldId="2147483748"/>
              <ac:spMk id="2" creationId="{2E475011-B1D3-2ECA-87D7-DF9EB346EF86}"/>
            </ac:spMkLst>
          </pc:spChg>
          <pc:spChg chg="add mod">
            <ac:chgData name="五月女  健翔" userId="b3c5dd6d-9f0c-42a7-91fb-d364f27a8e93" providerId="ADAL" clId="{C7040D9B-91A3-5304-A6A7-0BD07F0592CA}" dt="2025-12-25T07:50:00.056" v="678" actId="120"/>
            <ac:spMkLst>
              <pc:docMk/>
              <pc:sldMasterMk cId="639475944" sldId="2147483688"/>
              <pc:sldLayoutMk cId="3229313896" sldId="2147483748"/>
              <ac:spMk id="2" creationId="{F5C503BC-407C-B08B-7CF2-D9B3D5C6A7D9}"/>
            </ac:spMkLst>
          </pc:spChg>
          <pc:spChg chg="mod">
            <ac:chgData name="五月女  健翔" userId="b3c5dd6d-9f0c-42a7-91fb-d364f27a8e93" providerId="ADAL" clId="{C7040D9B-91A3-5304-A6A7-0BD07F0592CA}" dt="2025-12-25T06:01:18.439" v="140" actId="20577"/>
            <ac:spMkLst>
              <pc:docMk/>
              <pc:sldMasterMk cId="639475944" sldId="2147483688"/>
              <pc:sldLayoutMk cId="3229313896" sldId="2147483748"/>
              <ac:spMk id="3" creationId="{8724723F-6460-2F37-ECA0-B359AFF5B06D}"/>
            </ac:spMkLst>
          </pc:spChg>
          <pc:spChg chg="add del mod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7" creationId="{FF09DD70-27DA-88A9-EA39-BE2889575FEF}"/>
            </ac:spMkLst>
          </pc:spChg>
          <pc:spChg chg="del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8" creationId="{B96F684F-60B5-CF29-80B6-5BD1DAD963FC}"/>
            </ac:spMkLst>
          </pc:spChg>
          <pc:spChg chg="add del mod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9" creationId="{1ABBE6BF-CF68-CE20-86D7-EDBCFFF1EDE9}"/>
            </ac:spMkLst>
          </pc:spChg>
          <pc:spChg chg="del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10" creationId="{C015651E-4F1E-A9CD-0723-693607E5D1CD}"/>
            </ac:spMkLst>
          </pc:spChg>
          <pc:spChg chg="add del mod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11" creationId="{62F909CF-56CD-F4CF-28D5-04560E83CE2C}"/>
            </ac:spMkLst>
          </pc:spChg>
          <pc:spChg chg="del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12" creationId="{FC472253-FD86-C657-E74A-B0C1B76289E7}"/>
            </ac:spMkLst>
          </pc:spChg>
          <pc:spChg chg="add del mod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13" creationId="{2BB99AE3-31DC-06D8-5F63-64C4162E775E}"/>
            </ac:spMkLst>
          </pc:spChg>
          <pc:spChg chg="mod">
            <ac:chgData name="五月女  健翔" userId="b3c5dd6d-9f0c-42a7-91fb-d364f27a8e93" providerId="ADAL" clId="{C7040D9B-91A3-5304-A6A7-0BD07F0592CA}" dt="2025-12-25T06:08:49.529" v="188"/>
            <ac:spMkLst>
              <pc:docMk/>
              <pc:sldMasterMk cId="639475944" sldId="2147483688"/>
              <pc:sldLayoutMk cId="3229313896" sldId="2147483748"/>
              <ac:spMk id="17" creationId="{59E73DBD-B993-048B-7D6E-C3974498D4C0}"/>
            </ac:spMkLst>
          </pc:spChg>
          <pc:spChg chg="mod">
            <ac:chgData name="五月女  健翔" userId="b3c5dd6d-9f0c-42a7-91fb-d364f27a8e93" providerId="ADAL" clId="{C7040D9B-91A3-5304-A6A7-0BD07F0592CA}" dt="2025-12-25T06:08:49.529" v="188"/>
            <ac:spMkLst>
              <pc:docMk/>
              <pc:sldMasterMk cId="639475944" sldId="2147483688"/>
              <pc:sldLayoutMk cId="3229313896" sldId="2147483748"/>
              <ac:spMk id="18" creationId="{78944FA8-909F-7588-F6C5-7706464D094E}"/>
            </ac:spMkLst>
          </pc:spChg>
          <pc:spChg chg="mod">
            <ac:chgData name="五月女  健翔" userId="b3c5dd6d-9f0c-42a7-91fb-d364f27a8e93" providerId="ADAL" clId="{C7040D9B-91A3-5304-A6A7-0BD07F0592CA}" dt="2025-12-25T06:08:49.529" v="188"/>
            <ac:spMkLst>
              <pc:docMk/>
              <pc:sldMasterMk cId="639475944" sldId="2147483688"/>
              <pc:sldLayoutMk cId="3229313896" sldId="2147483748"/>
              <ac:spMk id="19" creationId="{AB679FDE-A60D-98A6-DD50-C8F7734777DD}"/>
            </ac:spMkLst>
          </pc:spChg>
          <pc:spChg chg="mod">
            <ac:chgData name="五月女  健翔" userId="b3c5dd6d-9f0c-42a7-91fb-d364f27a8e93" providerId="ADAL" clId="{C7040D9B-91A3-5304-A6A7-0BD07F0592CA}" dt="2025-12-25T06:08:49.529" v="188"/>
            <ac:spMkLst>
              <pc:docMk/>
              <pc:sldMasterMk cId="639475944" sldId="2147483688"/>
              <pc:sldLayoutMk cId="3229313896" sldId="2147483748"/>
              <ac:spMk id="21" creationId="{6FA95076-CBBD-8273-1B24-A700EDED093B}"/>
            </ac:spMkLst>
          </pc:spChg>
          <pc:spChg chg="del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22" creationId="{529A4DB9-05E4-6AF4-46A0-0C928A6F4A51}"/>
            </ac:spMkLst>
          </pc:spChg>
          <pc:spChg chg="add mod">
            <ac:chgData name="五月女  健翔" userId="b3c5dd6d-9f0c-42a7-91fb-d364f27a8e93" providerId="ADAL" clId="{C7040D9B-91A3-5304-A6A7-0BD07F0592CA}" dt="2025-12-25T06:08:49.529" v="188"/>
            <ac:spMkLst>
              <pc:docMk/>
              <pc:sldMasterMk cId="639475944" sldId="2147483688"/>
              <pc:sldLayoutMk cId="3229313896" sldId="2147483748"/>
              <ac:spMk id="25" creationId="{06BA547F-7F8A-88A1-2F46-1C18DCC823DE}"/>
            </ac:spMkLst>
          </pc:spChg>
          <pc:spChg chg="del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26" creationId="{A5063A04-104A-8C78-8AF4-6E5BED41378C}"/>
            </ac:spMkLst>
          </pc:spChg>
          <pc:spChg chg="add del mod">
            <ac:chgData name="五月女  健翔" userId="b3c5dd6d-9f0c-42a7-91fb-d364f27a8e93" providerId="ADAL" clId="{C7040D9B-91A3-5304-A6A7-0BD07F0592CA}" dt="2025-12-25T06:09:15.994" v="190" actId="478"/>
            <ac:spMkLst>
              <pc:docMk/>
              <pc:sldMasterMk cId="639475944" sldId="2147483688"/>
              <pc:sldLayoutMk cId="3229313896" sldId="2147483748"/>
              <ac:spMk id="27" creationId="{9B947AE8-26E9-6DD0-15E5-6A1EA9F03C02}"/>
            </ac:spMkLst>
          </pc:spChg>
          <pc:spChg chg="mod">
            <ac:chgData name="五月女  健翔" userId="b3c5dd6d-9f0c-42a7-91fb-d364f27a8e93" providerId="ADAL" clId="{C7040D9B-91A3-5304-A6A7-0BD07F0592CA}" dt="2025-12-25T06:43:47.099" v="549" actId="12788"/>
            <ac:spMkLst>
              <pc:docMk/>
              <pc:sldMasterMk cId="639475944" sldId="2147483688"/>
              <pc:sldLayoutMk cId="3229313896" sldId="2147483748"/>
              <ac:spMk id="28" creationId="{FF4AFF2B-A142-B89E-C32D-F9E2B1E47638}"/>
            </ac:spMkLst>
          </pc:spChg>
          <pc:spChg chg="mod">
            <ac:chgData name="五月女  健翔" userId="b3c5dd6d-9f0c-42a7-91fb-d364f27a8e93" providerId="ADAL" clId="{C7040D9B-91A3-5304-A6A7-0BD07F0592CA}" dt="2025-12-25T06:43:07.096" v="540" actId="14100"/>
            <ac:spMkLst>
              <pc:docMk/>
              <pc:sldMasterMk cId="639475944" sldId="2147483688"/>
              <pc:sldLayoutMk cId="3229313896" sldId="2147483748"/>
              <ac:spMk id="29" creationId="{18C04A9D-0BD4-A455-4D54-14AFCAA86FE0}"/>
            </ac:spMkLst>
          </pc:spChg>
          <pc:spChg chg="mod">
            <ac:chgData name="五月女  健翔" userId="b3c5dd6d-9f0c-42a7-91fb-d364f27a8e93" providerId="ADAL" clId="{C7040D9B-91A3-5304-A6A7-0BD07F0592CA}" dt="2025-12-25T07:43:33.756" v="673" actId="1036"/>
            <ac:spMkLst>
              <pc:docMk/>
              <pc:sldMasterMk cId="639475944" sldId="2147483688"/>
              <pc:sldLayoutMk cId="3229313896" sldId="2147483748"/>
              <ac:spMk id="30" creationId="{AC0E31AA-C16A-4F0F-3216-3CE93F4FDF68}"/>
            </ac:spMkLst>
          </pc:spChg>
          <pc:spChg chg="add mod">
            <ac:chgData name="五月女  健翔" userId="b3c5dd6d-9f0c-42a7-91fb-d364f27a8e93" providerId="ADAL" clId="{C7040D9B-91A3-5304-A6A7-0BD07F0592CA}" dt="2025-12-25T06:46:13.874" v="569" actId="1035"/>
            <ac:spMkLst>
              <pc:docMk/>
              <pc:sldMasterMk cId="639475944" sldId="2147483688"/>
              <pc:sldLayoutMk cId="3229313896" sldId="2147483748"/>
              <ac:spMk id="31" creationId="{C838576B-9FCB-471B-15B2-E04DED743AB1}"/>
            </ac:spMkLst>
          </pc:spChg>
          <pc:spChg chg="mod">
            <ac:chgData name="五月女  健翔" userId="b3c5dd6d-9f0c-42a7-91fb-d364f27a8e93" providerId="ADAL" clId="{C7040D9B-91A3-5304-A6A7-0BD07F0592CA}" dt="2025-12-25T06:16:26.026" v="255"/>
            <ac:spMkLst>
              <pc:docMk/>
              <pc:sldMasterMk cId="639475944" sldId="2147483688"/>
              <pc:sldLayoutMk cId="3229313896" sldId="2147483748"/>
              <ac:spMk id="33" creationId="{76F5EA34-C934-A66B-59B3-08E5CBE740DB}"/>
            </ac:spMkLst>
          </pc:spChg>
          <pc:spChg chg="mod">
            <ac:chgData name="五月女  健翔" userId="b3c5dd6d-9f0c-42a7-91fb-d364f27a8e93" providerId="ADAL" clId="{C7040D9B-91A3-5304-A6A7-0BD07F0592CA}" dt="2025-12-25T06:24:14.723" v="293" actId="207"/>
            <ac:spMkLst>
              <pc:docMk/>
              <pc:sldMasterMk cId="639475944" sldId="2147483688"/>
              <pc:sldLayoutMk cId="3229313896" sldId="2147483748"/>
              <ac:spMk id="34" creationId="{69547424-B9FC-ADA1-02E2-013E798C018D}"/>
            </ac:spMkLst>
          </pc:spChg>
          <pc:spChg chg="mod">
            <ac:chgData name="五月女  健翔" userId="b3c5dd6d-9f0c-42a7-91fb-d364f27a8e93" providerId="ADAL" clId="{C7040D9B-91A3-5304-A6A7-0BD07F0592CA}" dt="2025-12-25T06:47:36.207" v="583" actId="465"/>
            <ac:spMkLst>
              <pc:docMk/>
              <pc:sldMasterMk cId="639475944" sldId="2147483688"/>
              <pc:sldLayoutMk cId="3229313896" sldId="2147483748"/>
              <ac:spMk id="36" creationId="{695FDCC1-E58C-4B7C-4827-0C936232DBBB}"/>
            </ac:spMkLst>
          </pc:spChg>
          <pc:spChg chg="mod">
            <ac:chgData name="五月女  健翔" userId="b3c5dd6d-9f0c-42a7-91fb-d364f27a8e93" providerId="ADAL" clId="{C7040D9B-91A3-5304-A6A7-0BD07F0592CA}" dt="2025-12-25T06:47:36.207" v="583" actId="465"/>
            <ac:spMkLst>
              <pc:docMk/>
              <pc:sldMasterMk cId="639475944" sldId="2147483688"/>
              <pc:sldLayoutMk cId="3229313896" sldId="2147483748"/>
              <ac:spMk id="37" creationId="{3D85F9A2-5851-CA20-CBF6-F8FD4D373C9E}"/>
            </ac:spMkLst>
          </pc:spChg>
          <pc:spChg chg="mod">
            <ac:chgData name="五月女  健翔" userId="b3c5dd6d-9f0c-42a7-91fb-d364f27a8e93" providerId="ADAL" clId="{C7040D9B-91A3-5304-A6A7-0BD07F0592CA}" dt="2025-12-25T06:47:36.207" v="583" actId="465"/>
            <ac:spMkLst>
              <pc:docMk/>
              <pc:sldMasterMk cId="639475944" sldId="2147483688"/>
              <pc:sldLayoutMk cId="3229313896" sldId="2147483748"/>
              <ac:spMk id="39" creationId="{E4E630E7-7242-CA00-DBEB-A97921CEDAAD}"/>
            </ac:spMkLst>
          </pc:spChg>
          <pc:spChg chg="mod">
            <ac:chgData name="五月女  健翔" userId="b3c5dd6d-9f0c-42a7-91fb-d364f27a8e93" providerId="ADAL" clId="{C7040D9B-91A3-5304-A6A7-0BD07F0592CA}" dt="2025-12-25T06:47:36.207" v="583" actId="465"/>
            <ac:spMkLst>
              <pc:docMk/>
              <pc:sldMasterMk cId="639475944" sldId="2147483688"/>
              <pc:sldLayoutMk cId="3229313896" sldId="2147483748"/>
              <ac:spMk id="40" creationId="{54CDB8D3-3024-9152-9E8B-49A15C23DB15}"/>
            </ac:spMkLst>
          </pc:spChg>
          <pc:spChg chg="add del mod topLvl">
            <ac:chgData name="五月女  健翔" userId="b3c5dd6d-9f0c-42a7-91fb-d364f27a8e93" providerId="ADAL" clId="{C7040D9B-91A3-5304-A6A7-0BD07F0592CA}" dt="2025-12-25T06:16:30.749" v="257" actId="478"/>
            <ac:spMkLst>
              <pc:docMk/>
              <pc:sldMasterMk cId="639475944" sldId="2147483688"/>
              <pc:sldLayoutMk cId="3229313896" sldId="2147483748"/>
              <ac:spMk id="42" creationId="{31704817-C981-F9AF-8714-806C033776CE}"/>
            </ac:spMkLst>
          </pc:spChg>
          <pc:spChg chg="mod topLvl">
            <ac:chgData name="五月女  健翔" userId="b3c5dd6d-9f0c-42a7-91fb-d364f27a8e93" providerId="ADAL" clId="{C7040D9B-91A3-5304-A6A7-0BD07F0592CA}" dt="2025-12-25T06:22:57.236" v="278" actId="2711"/>
            <ac:spMkLst>
              <pc:docMk/>
              <pc:sldMasterMk cId="639475944" sldId="2147483688"/>
              <pc:sldLayoutMk cId="3229313896" sldId="2147483748"/>
              <ac:spMk id="43" creationId="{ED8141A1-7D73-230D-E98D-821B97129332}"/>
            </ac:spMkLst>
          </pc:spChg>
          <pc:spChg chg="add mod">
            <ac:chgData name="五月女  健翔" userId="b3c5dd6d-9f0c-42a7-91fb-d364f27a8e93" providerId="ADAL" clId="{C7040D9B-91A3-5304-A6A7-0BD07F0592CA}" dt="2025-12-25T07:43:33.756" v="673" actId="1036"/>
            <ac:spMkLst>
              <pc:docMk/>
              <pc:sldMasterMk cId="639475944" sldId="2147483688"/>
              <pc:sldLayoutMk cId="3229313896" sldId="2147483748"/>
              <ac:spMk id="44" creationId="{8AB02CCA-782A-AD3A-A9DF-D953E01BFA02}"/>
            </ac:spMkLst>
          </pc:spChg>
          <pc:spChg chg="mod">
            <ac:chgData name="五月女  健翔" userId="b3c5dd6d-9f0c-42a7-91fb-d364f27a8e93" providerId="ADAL" clId="{C7040D9B-91A3-5304-A6A7-0BD07F0592CA}" dt="2025-12-25T06:48:41.674" v="590" actId="1076"/>
            <ac:spMkLst>
              <pc:docMk/>
              <pc:sldMasterMk cId="639475944" sldId="2147483688"/>
              <pc:sldLayoutMk cId="3229313896" sldId="2147483748"/>
              <ac:spMk id="45" creationId="{B9725C18-BC66-64F6-2D17-FF365429B3F1}"/>
            </ac:spMkLst>
          </pc:spChg>
          <pc:spChg chg="mod">
            <ac:chgData name="五月女  健翔" userId="b3c5dd6d-9f0c-42a7-91fb-d364f27a8e93" providerId="ADAL" clId="{C7040D9B-91A3-5304-A6A7-0BD07F0592CA}" dt="2025-12-25T06:16:26.026" v="255"/>
            <ac:spMkLst>
              <pc:docMk/>
              <pc:sldMasterMk cId="639475944" sldId="2147483688"/>
              <pc:sldLayoutMk cId="3229313896" sldId="2147483748"/>
              <ac:spMk id="47" creationId="{D0511606-C9C7-7624-D3B9-AE06E80AA468}"/>
            </ac:spMkLst>
          </pc:spChg>
          <pc:spChg chg="mod">
            <ac:chgData name="五月女  健翔" userId="b3c5dd6d-9f0c-42a7-91fb-d364f27a8e93" providerId="ADAL" clId="{C7040D9B-91A3-5304-A6A7-0BD07F0592CA}" dt="2025-12-25T06:16:26.026" v="255"/>
            <ac:spMkLst>
              <pc:docMk/>
              <pc:sldMasterMk cId="639475944" sldId="2147483688"/>
              <pc:sldLayoutMk cId="3229313896" sldId="2147483748"/>
              <ac:spMk id="50" creationId="{4C172BA7-4388-CF2B-EFC6-92617B7A28F9}"/>
            </ac:spMkLst>
          </pc:spChg>
          <pc:spChg chg="add mod">
            <ac:chgData name="五月女  健翔" userId="b3c5dd6d-9f0c-42a7-91fb-d364f27a8e93" providerId="ADAL" clId="{C7040D9B-91A3-5304-A6A7-0BD07F0592CA}" dt="2025-12-25T06:51:18.752" v="614" actId="242"/>
            <ac:spMkLst>
              <pc:docMk/>
              <pc:sldMasterMk cId="639475944" sldId="2147483688"/>
              <pc:sldLayoutMk cId="3229313896" sldId="2147483748"/>
              <ac:spMk id="54" creationId="{88965C8A-1680-FDA8-6B63-044F135AB75D}"/>
            </ac:spMkLst>
          </pc:spChg>
          <pc:spChg chg="add mod">
            <ac:chgData name="五月女  健翔" userId="b3c5dd6d-9f0c-42a7-91fb-d364f27a8e93" providerId="ADAL" clId="{C7040D9B-91A3-5304-A6A7-0BD07F0592CA}" dt="2025-12-25T06:51:18.752" v="614" actId="242"/>
            <ac:spMkLst>
              <pc:docMk/>
              <pc:sldMasterMk cId="639475944" sldId="2147483688"/>
              <pc:sldLayoutMk cId="3229313896" sldId="2147483748"/>
              <ac:spMk id="55" creationId="{38856E59-9FBE-BFD1-71E8-4FFAE7AD2E70}"/>
            </ac:spMkLst>
          </pc:spChg>
          <pc:spChg chg="add mod">
            <ac:chgData name="五月女  健翔" userId="b3c5dd6d-9f0c-42a7-91fb-d364f27a8e93" providerId="ADAL" clId="{C7040D9B-91A3-5304-A6A7-0BD07F0592CA}" dt="2025-12-25T06:51:18.752" v="614" actId="242"/>
            <ac:spMkLst>
              <pc:docMk/>
              <pc:sldMasterMk cId="639475944" sldId="2147483688"/>
              <pc:sldLayoutMk cId="3229313896" sldId="2147483748"/>
              <ac:spMk id="56" creationId="{51E6B605-22FE-9277-C65C-94B5F6CCAF85}"/>
            </ac:spMkLst>
          </pc:spChg>
          <pc:spChg chg="add mod">
            <ac:chgData name="五月女  健翔" userId="b3c5dd6d-9f0c-42a7-91fb-d364f27a8e93" providerId="ADAL" clId="{C7040D9B-91A3-5304-A6A7-0BD07F0592CA}" dt="2025-12-25T06:51:18.752" v="614" actId="242"/>
            <ac:spMkLst>
              <pc:docMk/>
              <pc:sldMasterMk cId="639475944" sldId="2147483688"/>
              <pc:sldLayoutMk cId="3229313896" sldId="2147483748"/>
              <ac:spMk id="57" creationId="{384D2A50-2D89-E12F-6F85-07019A85B8E0}"/>
            </ac:spMkLst>
          </pc:spChg>
          <pc:spChg chg="add del mod">
            <ac:chgData name="五月女  健翔" userId="b3c5dd6d-9f0c-42a7-91fb-d364f27a8e93" providerId="ADAL" clId="{C7040D9B-91A3-5304-A6A7-0BD07F0592CA}" dt="2025-12-25T06:52:30.107" v="626" actId="478"/>
            <ac:spMkLst>
              <pc:docMk/>
              <pc:sldMasterMk cId="639475944" sldId="2147483688"/>
              <pc:sldLayoutMk cId="3229313896" sldId="2147483748"/>
              <ac:spMk id="58" creationId="{F441E428-DC05-DDBE-A6D4-511B59520D51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0" creationId="{CB9D8FA1-1D55-E8EE-AD47-40BF69CE5141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1" creationId="{19FA4B37-A6BB-1BCB-6A32-F38DF7C314E5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2" creationId="{E128DD7B-9F52-137D-9FDA-2009762C16AD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3" creationId="{2640F23C-D0AF-0E9E-2DC4-920BBE98AADF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4" creationId="{6F86F1BA-0824-2F6B-C02A-9904895C9502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5" creationId="{2344CF61-6967-849C-7287-4AE90C98E185}"/>
            </ac:spMkLst>
          </pc:spChg>
          <pc:spChg chg="mod topLvl">
            <ac:chgData name="五月女  健翔" userId="b3c5dd6d-9f0c-42a7-91fb-d364f27a8e93" providerId="ADAL" clId="{C7040D9B-91A3-5304-A6A7-0BD07F0592CA}" dt="2025-12-25T06:55:30.922" v="646" actId="165"/>
            <ac:spMkLst>
              <pc:docMk/>
              <pc:sldMasterMk cId="639475944" sldId="2147483688"/>
              <pc:sldLayoutMk cId="3229313896" sldId="2147483748"/>
              <ac:spMk id="66" creationId="{176AC669-C540-F2EE-3665-58DED067B624}"/>
            </ac:spMkLst>
          </pc:spChg>
          <pc:spChg chg="add del">
            <ac:chgData name="五月女  健翔" userId="b3c5dd6d-9f0c-42a7-91fb-d364f27a8e93" providerId="ADAL" clId="{C7040D9B-91A3-5304-A6A7-0BD07F0592CA}" dt="2025-12-25T06:52:49.842" v="636" actId="11529"/>
            <ac:spMkLst>
              <pc:docMk/>
              <pc:sldMasterMk cId="639475944" sldId="2147483688"/>
              <pc:sldLayoutMk cId="3229313896" sldId="2147483748"/>
              <ac:spMk id="67" creationId="{08E10F6C-F9FB-BFA2-1EB7-F2507B8CA2E3}"/>
            </ac:spMkLst>
          </pc:spChg>
          <pc:spChg chg="add del mod">
            <ac:chgData name="五月女  健翔" userId="b3c5dd6d-9f0c-42a7-91fb-d364f27a8e93" providerId="ADAL" clId="{C7040D9B-91A3-5304-A6A7-0BD07F0592CA}" dt="2025-12-25T06:55:18.589" v="645" actId="478"/>
            <ac:spMkLst>
              <pc:docMk/>
              <pc:sldMasterMk cId="639475944" sldId="2147483688"/>
              <pc:sldLayoutMk cId="3229313896" sldId="2147483748"/>
              <ac:spMk id="68" creationId="{978EC9A1-B6D6-AA8B-F362-54D346AB38EC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0" creationId="{93111FD5-9CCD-FBFD-8F60-DEAE66495BEB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1" creationId="{4CC5E116-8B5F-55D2-EBB1-DBE14CBCBC0A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2" creationId="{3C8EA482-D284-7518-2687-EED797AC299B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3" creationId="{0AD1DCAC-D081-E794-E77A-588ADAB84C2F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4" creationId="{4F52F864-0A8F-145E-F0B0-2C6E2492B5D2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5" creationId="{738B0AD1-3EE0-72E4-83A5-B9DB8363F6D2}"/>
            </ac:spMkLst>
          </pc:spChg>
          <pc:spChg chg="mod">
            <ac:chgData name="五月女  健翔" userId="b3c5dd6d-9f0c-42a7-91fb-d364f27a8e93" providerId="ADAL" clId="{C7040D9B-91A3-5304-A6A7-0BD07F0592CA}" dt="2025-12-25T06:53:13.382" v="638"/>
            <ac:spMkLst>
              <pc:docMk/>
              <pc:sldMasterMk cId="639475944" sldId="2147483688"/>
              <pc:sldLayoutMk cId="3229313896" sldId="2147483748"/>
              <ac:spMk id="76" creationId="{E65BD14C-3853-E8C8-EAD6-C2268900C127}"/>
            </ac:spMkLst>
          </pc:spChg>
          <pc:spChg chg="add del mod">
            <ac:chgData name="五月女  健翔" userId="b3c5dd6d-9f0c-42a7-91fb-d364f27a8e93" providerId="ADAL" clId="{C7040D9B-91A3-5304-A6A7-0BD07F0592CA}" dt="2025-12-25T06:55:17.147" v="644" actId="478"/>
            <ac:spMkLst>
              <pc:docMk/>
              <pc:sldMasterMk cId="639475944" sldId="2147483688"/>
              <pc:sldLayoutMk cId="3229313896" sldId="2147483748"/>
              <ac:spMk id="77" creationId="{0F642DED-1D6D-F54A-9328-D206DF3293F3}"/>
            </ac:spMkLst>
          </pc:spChg>
          <pc:spChg chg="mod">
            <ac:chgData name="五月女  健翔" userId="b3c5dd6d-9f0c-42a7-91fb-d364f27a8e93" providerId="ADAL" clId="{C7040D9B-91A3-5304-A6A7-0BD07F0592CA}" dt="2025-12-25T06:57:25.953" v="651" actId="571"/>
            <ac:spMkLst>
              <pc:docMk/>
              <pc:sldMasterMk cId="639475944" sldId="2147483688"/>
              <pc:sldLayoutMk cId="3229313896" sldId="2147483748"/>
              <ac:spMk id="79" creationId="{36060823-56B4-C193-1E02-C62CA6B80339}"/>
            </ac:spMkLst>
          </pc:spChg>
          <pc:spChg chg="mod">
            <ac:chgData name="五月女  健翔" userId="b3c5dd6d-9f0c-42a7-91fb-d364f27a8e93" providerId="ADAL" clId="{C7040D9B-91A3-5304-A6A7-0BD07F0592CA}" dt="2025-12-25T06:57:25.953" v="651" actId="571"/>
            <ac:spMkLst>
              <pc:docMk/>
              <pc:sldMasterMk cId="639475944" sldId="2147483688"/>
              <pc:sldLayoutMk cId="3229313896" sldId="2147483748"/>
              <ac:spMk id="80" creationId="{C7D8EEDC-E52A-C83D-7DAA-41488140E6E1}"/>
            </ac:spMkLst>
          </pc:spChg>
          <pc:spChg chg="add del mod">
            <ac:chgData name="五月女  健翔" userId="b3c5dd6d-9f0c-42a7-91fb-d364f27a8e93" providerId="ADAL" clId="{C7040D9B-91A3-5304-A6A7-0BD07F0592CA}" dt="2025-12-25T06:57:35.934" v="654" actId="478"/>
            <ac:spMkLst>
              <pc:docMk/>
              <pc:sldMasterMk cId="639475944" sldId="2147483688"/>
              <pc:sldLayoutMk cId="3229313896" sldId="2147483748"/>
              <ac:spMk id="81" creationId="{AE16AA0B-97B1-084A-78E6-195208FDFCF9}"/>
            </ac:spMkLst>
          </pc:spChg>
          <pc:spChg chg="add mod">
            <ac:chgData name="五月女  健翔" userId="b3c5dd6d-9f0c-42a7-91fb-d364f27a8e93" providerId="ADAL" clId="{C7040D9B-91A3-5304-A6A7-0BD07F0592CA}" dt="2025-12-25T07:25:38.881" v="667"/>
            <ac:spMkLst>
              <pc:docMk/>
              <pc:sldMasterMk cId="639475944" sldId="2147483688"/>
              <pc:sldLayoutMk cId="3229313896" sldId="2147483748"/>
              <ac:spMk id="82" creationId="{90FF5FB8-7F69-1D48-EB25-FCFC2B5FAE96}"/>
            </ac:spMkLst>
          </pc:spChg>
          <pc:spChg chg="add mod">
            <ac:chgData name="五月女  健翔" userId="b3c5dd6d-9f0c-42a7-91fb-d364f27a8e93" providerId="ADAL" clId="{C7040D9B-91A3-5304-A6A7-0BD07F0592CA}" dt="2025-12-25T07:25:38.881" v="667"/>
            <ac:spMkLst>
              <pc:docMk/>
              <pc:sldMasterMk cId="639475944" sldId="2147483688"/>
              <pc:sldLayoutMk cId="3229313896" sldId="2147483748"/>
              <ac:spMk id="83" creationId="{7F265A77-8A1D-4C92-2ACF-80DE77B604FF}"/>
            </ac:spMkLst>
          </pc:spChg>
          <pc:grpChg chg="mod">
            <ac:chgData name="五月女  健翔" userId="b3c5dd6d-9f0c-42a7-91fb-d364f27a8e93" providerId="ADAL" clId="{C7040D9B-91A3-5304-A6A7-0BD07F0592CA}" dt="2025-12-25T06:48:28.192" v="589" actId="14100"/>
            <ac:grpSpMkLst>
              <pc:docMk/>
              <pc:sldMasterMk cId="639475944" sldId="2147483688"/>
              <pc:sldLayoutMk cId="3229313896" sldId="2147483748"/>
              <ac:grpSpMk id="32" creationId="{E7CD1CE7-32B2-616C-7E32-D03FC8BBC413}"/>
            </ac:grpSpMkLst>
          </pc:grpChg>
          <pc:grpChg chg="mod">
            <ac:chgData name="五月女  健翔" userId="b3c5dd6d-9f0c-42a7-91fb-d364f27a8e93" providerId="ADAL" clId="{C7040D9B-91A3-5304-A6A7-0BD07F0592CA}" dt="2025-12-25T06:48:28.192" v="589" actId="14100"/>
            <ac:grpSpMkLst>
              <pc:docMk/>
              <pc:sldMasterMk cId="639475944" sldId="2147483688"/>
              <pc:sldLayoutMk cId="3229313896" sldId="2147483748"/>
              <ac:grpSpMk id="35" creationId="{F4D70368-934D-FE9F-DAEF-5663D457BDCD}"/>
            </ac:grpSpMkLst>
          </pc:grpChg>
          <pc:grpChg chg="mod">
            <ac:chgData name="五月女  健翔" userId="b3c5dd6d-9f0c-42a7-91fb-d364f27a8e93" providerId="ADAL" clId="{C7040D9B-91A3-5304-A6A7-0BD07F0592CA}" dt="2025-12-25T06:48:28.192" v="589" actId="14100"/>
            <ac:grpSpMkLst>
              <pc:docMk/>
              <pc:sldMasterMk cId="639475944" sldId="2147483688"/>
              <pc:sldLayoutMk cId="3229313896" sldId="2147483748"/>
              <ac:grpSpMk id="38" creationId="{BC399570-82DC-34CB-D4BB-E86965B7A6C1}"/>
            </ac:grpSpMkLst>
          </pc:grpChg>
          <pc:grpChg chg="add del mod">
            <ac:chgData name="五月女  健翔" userId="b3c5dd6d-9f0c-42a7-91fb-d364f27a8e93" providerId="ADAL" clId="{C7040D9B-91A3-5304-A6A7-0BD07F0592CA}" dt="2025-12-25T06:48:28.192" v="589" actId="14100"/>
            <ac:grpSpMkLst>
              <pc:docMk/>
              <pc:sldMasterMk cId="639475944" sldId="2147483688"/>
              <pc:sldLayoutMk cId="3229313896" sldId="2147483748"/>
              <ac:grpSpMk id="41" creationId="{28E4E382-A669-F63D-7CE6-D95EE1D7C6E4}"/>
            </ac:grpSpMkLst>
          </pc:grpChg>
          <pc:grpChg chg="del">
            <ac:chgData name="五月女  健翔" userId="b3c5dd6d-9f0c-42a7-91fb-d364f27a8e93" providerId="ADAL" clId="{C7040D9B-91A3-5304-A6A7-0BD07F0592CA}" dt="2025-12-25T06:16:33.764" v="258" actId="478"/>
            <ac:grpSpMkLst>
              <pc:docMk/>
              <pc:sldMasterMk cId="639475944" sldId="2147483688"/>
              <pc:sldLayoutMk cId="3229313896" sldId="2147483748"/>
              <ac:grpSpMk id="46" creationId="{D81F65A2-2B87-3FE4-0937-EA8CCAEDC24C}"/>
            </ac:grpSpMkLst>
          </pc:grpChg>
          <pc:grpChg chg="add del mod">
            <ac:chgData name="五月女  健翔" userId="b3c5dd6d-9f0c-42a7-91fb-d364f27a8e93" providerId="ADAL" clId="{C7040D9B-91A3-5304-A6A7-0BD07F0592CA}" dt="2025-12-25T06:55:30.922" v="646" actId="165"/>
            <ac:grpSpMkLst>
              <pc:docMk/>
              <pc:sldMasterMk cId="639475944" sldId="2147483688"/>
              <pc:sldLayoutMk cId="3229313896" sldId="2147483748"/>
              <ac:grpSpMk id="59" creationId="{C61FCEB5-C9BF-08C9-DD20-0C79E3C974A6}"/>
            </ac:grpSpMkLst>
          </pc:grpChg>
          <pc:grpChg chg="add del mod">
            <ac:chgData name="五月女  健翔" userId="b3c5dd6d-9f0c-42a7-91fb-d364f27a8e93" providerId="ADAL" clId="{C7040D9B-91A3-5304-A6A7-0BD07F0592CA}" dt="2025-12-25T06:53:17.643" v="640" actId="478"/>
            <ac:grpSpMkLst>
              <pc:docMk/>
              <pc:sldMasterMk cId="639475944" sldId="2147483688"/>
              <pc:sldLayoutMk cId="3229313896" sldId="2147483748"/>
              <ac:grpSpMk id="69" creationId="{EB5B3139-323E-1916-B816-6BC1ECD2E778}"/>
            </ac:grpSpMkLst>
          </pc:grpChg>
          <pc:grpChg chg="add mod">
            <ac:chgData name="五月女  健翔" userId="b3c5dd6d-9f0c-42a7-91fb-d364f27a8e93" providerId="ADAL" clId="{C7040D9B-91A3-5304-A6A7-0BD07F0592CA}" dt="2025-12-25T06:57:25.953" v="651" actId="571"/>
            <ac:grpSpMkLst>
              <pc:docMk/>
              <pc:sldMasterMk cId="639475944" sldId="2147483688"/>
              <pc:sldLayoutMk cId="3229313896" sldId="2147483748"/>
              <ac:grpSpMk id="78" creationId="{343E2E0E-1EAC-EF7F-97A8-89B1FF1D5CFE}"/>
            </ac:grpSpMkLst>
          </pc:gr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E2269C3-3D04-6CAF-D3E1-2D3B57779D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64961D-AC83-7795-D769-ECA7926D2B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7EDB9-9696-2647-A86A-DFA44BDCD1B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8FD13F-2696-28A2-4A03-FD0188180B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FCCCC0-A754-6CC2-3031-D930686F92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BC881-1721-B144-871D-5CDB6B0B7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77307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8913-7FCB-7744-8A94-DAA82DC809AD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8CC3F-36A6-BC48-914A-FF106F0C2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4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8CC3F-36A6-BC48-914A-FF106F0C212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09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スク計画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タスク計画書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5DB570FF-9E24-12D4-4A09-2767141FF5D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59033177"/>
              </p:ext>
            </p:extLst>
          </p:nvPr>
        </p:nvGraphicFramePr>
        <p:xfrm>
          <a:off x="776614" y="1257300"/>
          <a:ext cx="11903066" cy="5529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911">
                  <a:extLst>
                    <a:ext uri="{9D8B030D-6E8A-4147-A177-3AD203B41FA5}">
                      <a16:colId xmlns:a16="http://schemas.microsoft.com/office/drawing/2014/main" val="2698171594"/>
                    </a:ext>
                  </a:extLst>
                </a:gridCol>
                <a:gridCol w="2374479">
                  <a:extLst>
                    <a:ext uri="{9D8B030D-6E8A-4147-A177-3AD203B41FA5}">
                      <a16:colId xmlns:a16="http://schemas.microsoft.com/office/drawing/2014/main" val="1244948299"/>
                    </a:ext>
                  </a:extLst>
                </a:gridCol>
                <a:gridCol w="2440800">
                  <a:extLst>
                    <a:ext uri="{9D8B030D-6E8A-4147-A177-3AD203B41FA5}">
                      <a16:colId xmlns:a16="http://schemas.microsoft.com/office/drawing/2014/main" val="1522720927"/>
                    </a:ext>
                  </a:extLst>
                </a:gridCol>
                <a:gridCol w="2898331">
                  <a:extLst>
                    <a:ext uri="{9D8B030D-6E8A-4147-A177-3AD203B41FA5}">
                      <a16:colId xmlns:a16="http://schemas.microsoft.com/office/drawing/2014/main" val="1597711696"/>
                    </a:ext>
                  </a:extLst>
                </a:gridCol>
                <a:gridCol w="3247545">
                  <a:extLst>
                    <a:ext uri="{9D8B030D-6E8A-4147-A177-3AD203B41FA5}">
                      <a16:colId xmlns:a16="http://schemas.microsoft.com/office/drawing/2014/main" val="2932491541"/>
                    </a:ext>
                  </a:extLst>
                </a:gridCol>
              </a:tblGrid>
              <a:tr h="431428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シナリオ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想定される到達状態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使用する画面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要素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13346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23549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535427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2589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064863"/>
                  </a:ext>
                </a:extLst>
              </a:tr>
            </a:tbl>
          </a:graphicData>
        </a:graphic>
      </p:graphicFrame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60580542-3B8D-40CD-1E81-A110CC9686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6205" y="1803431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5" name="テキスト プレースホルダー 53">
            <a:extLst>
              <a:ext uri="{FF2B5EF4-FFF2-40B4-BE49-F238E27FC236}">
                <a16:creationId xmlns:a16="http://schemas.microsoft.com/office/drawing/2014/main" id="{724991DC-C0D7-7D41-3C33-75D28287C65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76205" y="3061819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6" name="テキスト プレースホルダー 53">
            <a:extLst>
              <a:ext uri="{FF2B5EF4-FFF2-40B4-BE49-F238E27FC236}">
                <a16:creationId xmlns:a16="http://schemas.microsoft.com/office/drawing/2014/main" id="{0C4FC444-CDEA-9DDC-F63C-C87BD286C0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76205" y="4320207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7" name="テキスト プレースホルダー 53">
            <a:extLst>
              <a:ext uri="{FF2B5EF4-FFF2-40B4-BE49-F238E27FC236}">
                <a16:creationId xmlns:a16="http://schemas.microsoft.com/office/drawing/2014/main" id="{64C5329A-F3A6-8590-7322-148A6F3096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76205" y="5578596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8" name="テキスト プレースホルダー 53">
            <a:extLst>
              <a:ext uri="{FF2B5EF4-FFF2-40B4-BE49-F238E27FC236}">
                <a16:creationId xmlns:a16="http://schemas.microsoft.com/office/drawing/2014/main" id="{5693CE2E-FECD-DBF4-A0C1-321B7D7E7E6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63270" y="1793805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9" name="テキスト プレースホルダー 53">
            <a:extLst>
              <a:ext uri="{FF2B5EF4-FFF2-40B4-BE49-F238E27FC236}">
                <a16:creationId xmlns:a16="http://schemas.microsoft.com/office/drawing/2014/main" id="{EA11D6E6-0999-775F-19E9-1DF35A2309C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75387" y="1803431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0" name="テキスト プレースホルダー 53">
            <a:extLst>
              <a:ext uri="{FF2B5EF4-FFF2-40B4-BE49-F238E27FC236}">
                <a16:creationId xmlns:a16="http://schemas.microsoft.com/office/drawing/2014/main" id="{5771C019-0EDE-1193-356B-7827B81ED4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08992" y="1805528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1" name="テキスト プレースホルダー 53">
            <a:extLst>
              <a:ext uri="{FF2B5EF4-FFF2-40B4-BE49-F238E27FC236}">
                <a16:creationId xmlns:a16="http://schemas.microsoft.com/office/drawing/2014/main" id="{DBA19EC3-1E0F-2B99-1D9C-8EEA6C6BEFD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63270" y="3033882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2" name="テキスト プレースホルダー 53">
            <a:extLst>
              <a:ext uri="{FF2B5EF4-FFF2-40B4-BE49-F238E27FC236}">
                <a16:creationId xmlns:a16="http://schemas.microsoft.com/office/drawing/2014/main" id="{16DD1BF1-A9F6-33D6-928E-A06AC28882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75387" y="3043508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3" name="テキスト プレースホルダー 53">
            <a:extLst>
              <a:ext uri="{FF2B5EF4-FFF2-40B4-BE49-F238E27FC236}">
                <a16:creationId xmlns:a16="http://schemas.microsoft.com/office/drawing/2014/main" id="{1B939EC5-FBFC-971F-5063-CF2BC68F3E1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508992" y="3045605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4" name="テキスト プレースホルダー 53">
            <a:extLst>
              <a:ext uri="{FF2B5EF4-FFF2-40B4-BE49-F238E27FC236}">
                <a16:creationId xmlns:a16="http://schemas.microsoft.com/office/drawing/2014/main" id="{3402E5CF-4D04-5E87-15D7-51D54C1B903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50744" y="4311537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5" name="テキスト プレースホルダー 53">
            <a:extLst>
              <a:ext uri="{FF2B5EF4-FFF2-40B4-BE49-F238E27FC236}">
                <a16:creationId xmlns:a16="http://schemas.microsoft.com/office/drawing/2014/main" id="{94D32214-D528-7FE2-A3E1-4BECF9D7F19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62861" y="4321163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6" name="テキスト プレースホルダー 53">
            <a:extLst>
              <a:ext uri="{FF2B5EF4-FFF2-40B4-BE49-F238E27FC236}">
                <a16:creationId xmlns:a16="http://schemas.microsoft.com/office/drawing/2014/main" id="{7C740B03-044F-6400-45CB-710AD935565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6466" y="4323260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7" name="テキスト プレースホルダー 53">
            <a:extLst>
              <a:ext uri="{FF2B5EF4-FFF2-40B4-BE49-F238E27FC236}">
                <a16:creationId xmlns:a16="http://schemas.microsoft.com/office/drawing/2014/main" id="{66009CDB-A1D0-3D31-025D-22668165C9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150744" y="5551614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8" name="テキスト プレースホルダー 53">
            <a:extLst>
              <a:ext uri="{FF2B5EF4-FFF2-40B4-BE49-F238E27FC236}">
                <a16:creationId xmlns:a16="http://schemas.microsoft.com/office/drawing/2014/main" id="{9B0F63A3-041B-5D7B-51CB-91A0B43D18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62861" y="5561240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9" name="テキスト プレースホルダー 53">
            <a:extLst>
              <a:ext uri="{FF2B5EF4-FFF2-40B4-BE49-F238E27FC236}">
                <a16:creationId xmlns:a16="http://schemas.microsoft.com/office/drawing/2014/main" id="{C304AF34-8CC5-CD55-F110-3ACD0E203D5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496466" y="5563337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72" name="テキスト プレースホルダー 53">
            <a:extLst>
              <a:ext uri="{FF2B5EF4-FFF2-40B4-BE49-F238E27FC236}">
                <a16:creationId xmlns:a16="http://schemas.microsoft.com/office/drawing/2014/main" id="{370C162F-C000-DAC1-4DF3-B1490CE518E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73" name="テキスト プレースホルダー 53">
            <a:extLst>
              <a:ext uri="{FF2B5EF4-FFF2-40B4-BE49-F238E27FC236}">
                <a16:creationId xmlns:a16="http://schemas.microsoft.com/office/drawing/2014/main" id="{EAC33C0C-5271-8BEB-05C4-4E3418F2622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85488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タビュー計画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インタビュー計画書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868549-64AB-4792-B41A-CC23B682D969}"/>
              </a:ext>
            </a:extLst>
          </p:cNvPr>
          <p:cNvSpPr/>
          <p:nvPr userDrawn="1"/>
        </p:nvSpPr>
        <p:spPr>
          <a:xfrm>
            <a:off x="4731533" y="4152853"/>
            <a:ext cx="7928780" cy="262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4131082-6286-DE9B-EDE7-71AFC5E98FB6}"/>
              </a:ext>
            </a:extLst>
          </p:cNvPr>
          <p:cNvSpPr/>
          <p:nvPr userDrawn="1"/>
        </p:nvSpPr>
        <p:spPr>
          <a:xfrm>
            <a:off x="4731533" y="1261449"/>
            <a:ext cx="7928780" cy="28085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CCC38A-E9EA-DC9A-656D-35189267E757}"/>
              </a:ext>
            </a:extLst>
          </p:cNvPr>
          <p:cNvSpPr/>
          <p:nvPr userDrawn="1"/>
        </p:nvSpPr>
        <p:spPr>
          <a:xfrm>
            <a:off x="779462" y="1261449"/>
            <a:ext cx="3867819" cy="551657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BA0CBFC-17FE-1DA9-EBD0-40C0D2A4FD4C}"/>
              </a:ext>
            </a:extLst>
          </p:cNvPr>
          <p:cNvSpPr/>
          <p:nvPr userDrawn="1"/>
        </p:nvSpPr>
        <p:spPr>
          <a:xfrm>
            <a:off x="4891646" y="1718884"/>
            <a:ext cx="7623020" cy="22381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0F649AA-7A15-3CCB-14CF-314D66475B46}"/>
              </a:ext>
            </a:extLst>
          </p:cNvPr>
          <p:cNvSpPr txBox="1"/>
          <p:nvPr userDrawn="1"/>
        </p:nvSpPr>
        <p:spPr>
          <a:xfrm>
            <a:off x="944352" y="1344033"/>
            <a:ext cx="2248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ユーザーについて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E43A8F2-1EEA-CE28-BE0B-86B4087791C7}"/>
              </a:ext>
            </a:extLst>
          </p:cNvPr>
          <p:cNvSpPr txBox="1"/>
          <p:nvPr userDrawn="1"/>
        </p:nvSpPr>
        <p:spPr>
          <a:xfrm>
            <a:off x="4879613" y="1344033"/>
            <a:ext cx="192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事前質問</a:t>
            </a:r>
            <a:endParaRPr kumimoji="1" lang="ja-JP" altLang="en-US" sz="16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E24ABE-0F3C-E77C-D27B-6BA433059C1E}"/>
              </a:ext>
            </a:extLst>
          </p:cNvPr>
          <p:cNvSpPr txBox="1"/>
          <p:nvPr userDrawn="1"/>
        </p:nvSpPr>
        <p:spPr>
          <a:xfrm>
            <a:off x="4879613" y="1729706"/>
            <a:ext cx="6291347" cy="379026"/>
          </a:xfrm>
          <a:prstGeom prst="rect">
            <a:avLst/>
          </a:prstGeom>
          <a:noFill/>
        </p:spPr>
        <p:txBody>
          <a:bodyPr wrap="square" lIns="72000" tIns="72000" rIns="72000" bIns="90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例）普段の立場や役割、日常的に行っていること</a:t>
            </a:r>
            <a:r>
              <a:rPr lang="en-US" altLang="ja-JP" sz="1400">
                <a:solidFill>
                  <a:schemeClr val="tx1"/>
                </a:solidFill>
              </a:rPr>
              <a:t>/</a:t>
            </a:r>
            <a:r>
              <a:rPr lang="ja-JP" altLang="en-US" sz="1400">
                <a:solidFill>
                  <a:schemeClr val="tx1"/>
                </a:solidFill>
              </a:rPr>
              <a:t>利用頻度</a:t>
            </a:r>
            <a:r>
              <a:rPr lang="en-US" altLang="ja-JP" sz="1400">
                <a:solidFill>
                  <a:schemeClr val="tx1"/>
                </a:solidFill>
              </a:rPr>
              <a:t>/</a:t>
            </a:r>
            <a:r>
              <a:rPr lang="ja-JP" altLang="en-US" sz="1400">
                <a:solidFill>
                  <a:schemeClr val="tx1"/>
                </a:solidFill>
              </a:rPr>
              <a:t>期待・要望など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31EDDD4-B9F9-9620-6E52-4756D74B954A}"/>
              </a:ext>
            </a:extLst>
          </p:cNvPr>
          <p:cNvSpPr txBox="1"/>
          <p:nvPr userDrawn="1"/>
        </p:nvSpPr>
        <p:spPr>
          <a:xfrm>
            <a:off x="4879613" y="4210323"/>
            <a:ext cx="192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追加質問</a:t>
            </a:r>
            <a:endParaRPr kumimoji="1" lang="ja-JP" altLang="en-US" sz="16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6A5FA0A-A3B8-C4B0-12E4-DF7A7E3FC666}"/>
              </a:ext>
            </a:extLst>
          </p:cNvPr>
          <p:cNvSpPr/>
          <p:nvPr userDrawn="1"/>
        </p:nvSpPr>
        <p:spPr>
          <a:xfrm>
            <a:off x="4891646" y="4581964"/>
            <a:ext cx="7623020" cy="20410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B63443F-E141-5BEC-6E0D-FAAB4AE570B6}"/>
              </a:ext>
            </a:extLst>
          </p:cNvPr>
          <p:cNvSpPr txBox="1"/>
          <p:nvPr userDrawn="1"/>
        </p:nvSpPr>
        <p:spPr>
          <a:xfrm>
            <a:off x="4879614" y="4580690"/>
            <a:ext cx="4146400" cy="379026"/>
          </a:xfrm>
          <a:prstGeom prst="rect">
            <a:avLst/>
          </a:prstGeom>
          <a:noFill/>
        </p:spPr>
        <p:txBody>
          <a:bodyPr wrap="square" lIns="72000" tIns="72000" rIns="72000" bIns="90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追加の質問事項を記入してください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E6EDA7B-C1D4-D099-E174-420D59D5DA20}"/>
              </a:ext>
            </a:extLst>
          </p:cNvPr>
          <p:cNvSpPr/>
          <p:nvPr userDrawn="1"/>
        </p:nvSpPr>
        <p:spPr>
          <a:xfrm>
            <a:off x="937142" y="3775847"/>
            <a:ext cx="3552458" cy="28471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22ED275-CF19-2F82-9455-31F196BA0480}"/>
              </a:ext>
            </a:extLst>
          </p:cNvPr>
          <p:cNvSpPr txBox="1"/>
          <p:nvPr userDrawn="1"/>
        </p:nvSpPr>
        <p:spPr>
          <a:xfrm>
            <a:off x="937142" y="3791115"/>
            <a:ext cx="3552458" cy="5762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例）ユーザーの役割・属性・背景（職業／年齢層／生活スタイルなど）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0C23059-F2B5-06AC-578B-DDA76B419075}"/>
              </a:ext>
            </a:extLst>
          </p:cNvPr>
          <p:cNvSpPr/>
          <p:nvPr userDrawn="1"/>
        </p:nvSpPr>
        <p:spPr>
          <a:xfrm>
            <a:off x="937142" y="1718884"/>
            <a:ext cx="3552458" cy="18838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C00EAB4-68BD-80B0-8228-DC193491AD2A}"/>
              </a:ext>
            </a:extLst>
          </p:cNvPr>
          <p:cNvGrpSpPr/>
          <p:nvPr userDrawn="1"/>
        </p:nvGrpSpPr>
        <p:grpSpPr>
          <a:xfrm>
            <a:off x="2380148" y="1836706"/>
            <a:ext cx="666446" cy="1598296"/>
            <a:chOff x="2974622" y="3811413"/>
            <a:chExt cx="832757" cy="1997148"/>
          </a:xfrm>
          <a:solidFill>
            <a:schemeClr val="bg1">
              <a:lumMod val="95000"/>
            </a:schemeClr>
          </a:solidFill>
        </p:grpSpPr>
        <p:sp>
          <p:nvSpPr>
            <p:cNvPr id="20" name="円/楕円 19">
              <a:extLst>
                <a:ext uri="{FF2B5EF4-FFF2-40B4-BE49-F238E27FC236}">
                  <a16:creationId xmlns:a16="http://schemas.microsoft.com/office/drawing/2014/main" id="{5D0362E0-03F7-F11F-F71A-1C543AEF00B9}"/>
                </a:ext>
              </a:extLst>
            </p:cNvPr>
            <p:cNvSpPr/>
            <p:nvPr/>
          </p:nvSpPr>
          <p:spPr>
            <a:xfrm>
              <a:off x="3037404" y="3811413"/>
              <a:ext cx="707191" cy="7071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片側の 2 つの角を丸めた四角形 20">
              <a:extLst>
                <a:ext uri="{FF2B5EF4-FFF2-40B4-BE49-F238E27FC236}">
                  <a16:creationId xmlns:a16="http://schemas.microsoft.com/office/drawing/2014/main" id="{0723FE40-4EA4-33BB-69C5-9D0BF9DA6A47}"/>
                </a:ext>
              </a:extLst>
            </p:cNvPr>
            <p:cNvSpPr/>
            <p:nvPr/>
          </p:nvSpPr>
          <p:spPr>
            <a:xfrm>
              <a:off x="2974622" y="4518604"/>
              <a:ext cx="832757" cy="128995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12D4D36-952B-D49A-AFF2-0CDBB02F23E0}"/>
              </a:ext>
            </a:extLst>
          </p:cNvPr>
          <p:cNvSpPr txBox="1"/>
          <p:nvPr userDrawn="1"/>
        </p:nvSpPr>
        <p:spPr>
          <a:xfrm>
            <a:off x="1434530" y="2427594"/>
            <a:ext cx="2557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>
                <a:solidFill>
                  <a:schemeClr val="tx1"/>
                </a:solidFill>
              </a:rPr>
              <a:t>あなたが​イメージする​ユーザーの​写真を​貼ってください​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24" name="テキスト プレースホルダー 53">
            <a:extLst>
              <a:ext uri="{FF2B5EF4-FFF2-40B4-BE49-F238E27FC236}">
                <a16:creationId xmlns:a16="http://schemas.microsoft.com/office/drawing/2014/main" id="{58876C01-4397-B977-94B2-31A74D45E7D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18802" y="4412656"/>
            <a:ext cx="3388305" cy="212305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5" name="テキスト プレースホルダー 53">
            <a:extLst>
              <a:ext uri="{FF2B5EF4-FFF2-40B4-BE49-F238E27FC236}">
                <a16:creationId xmlns:a16="http://schemas.microsoft.com/office/drawing/2014/main" id="{D5B2EAEE-6EC2-2CE1-815C-26076B2C3E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90169" y="2049000"/>
            <a:ext cx="7254231" cy="17421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6" name="テキスト プレースホルダー 53">
            <a:extLst>
              <a:ext uri="{FF2B5EF4-FFF2-40B4-BE49-F238E27FC236}">
                <a16:creationId xmlns:a16="http://schemas.microsoft.com/office/drawing/2014/main" id="{DAEB5CC5-364D-83C9-26F4-EED0293027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0169" y="4899984"/>
            <a:ext cx="7254231" cy="163572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7" name="テキスト プレースホルダー 53">
            <a:extLst>
              <a:ext uri="{FF2B5EF4-FFF2-40B4-BE49-F238E27FC236}">
                <a16:creationId xmlns:a16="http://schemas.microsoft.com/office/drawing/2014/main" id="{B9A41EEF-1AC5-FFCB-27C0-9C1201C0F6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8" name="テキスト プレースホルダー 53">
            <a:extLst>
              <a:ext uri="{FF2B5EF4-FFF2-40B4-BE49-F238E27FC236}">
                <a16:creationId xmlns:a16="http://schemas.microsoft.com/office/drawing/2014/main" id="{8242E1A4-60FF-D0F7-D814-FE8E0A01D49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37136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質問結果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質問結果票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F4AFF2B-A142-B89E-C32D-F9E2B1E47638}"/>
              </a:ext>
            </a:extLst>
          </p:cNvPr>
          <p:cNvSpPr/>
          <p:nvPr userDrawn="1"/>
        </p:nvSpPr>
        <p:spPr>
          <a:xfrm>
            <a:off x="765335" y="1259174"/>
            <a:ext cx="4314666" cy="55313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8C04A9D-0BD4-A455-4D54-14AFCAA86FE0}"/>
              </a:ext>
            </a:extLst>
          </p:cNvPr>
          <p:cNvSpPr/>
          <p:nvPr userDrawn="1"/>
        </p:nvSpPr>
        <p:spPr>
          <a:xfrm>
            <a:off x="5163430" y="1257441"/>
            <a:ext cx="7511011" cy="55313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C0E31AA-C16A-4F0F-3216-3CE93F4FDF68}"/>
              </a:ext>
            </a:extLst>
          </p:cNvPr>
          <p:cNvSpPr txBox="1"/>
          <p:nvPr userDrawn="1"/>
        </p:nvSpPr>
        <p:spPr>
          <a:xfrm>
            <a:off x="892948" y="1321037"/>
            <a:ext cx="2268002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kumimoji="1"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タスク</a:t>
            </a:r>
            <a:r>
              <a:rPr kumimoji="1" lang="en-US" altLang="ja-JP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No.</a:t>
            </a:r>
            <a:r>
              <a:rPr kumimoji="1"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：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838576B-9FCB-471B-15B2-E04DED743AB1}"/>
              </a:ext>
            </a:extLst>
          </p:cNvPr>
          <p:cNvSpPr/>
          <p:nvPr userDrawn="1"/>
        </p:nvSpPr>
        <p:spPr>
          <a:xfrm>
            <a:off x="5271608" y="1749110"/>
            <a:ext cx="7276128" cy="48993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E7CD1CE7-32B2-616C-7E32-D03FC8BBC413}"/>
              </a:ext>
            </a:extLst>
          </p:cNvPr>
          <p:cNvGrpSpPr/>
          <p:nvPr userDrawn="1"/>
        </p:nvGrpSpPr>
        <p:grpSpPr>
          <a:xfrm>
            <a:off x="852406" y="1749110"/>
            <a:ext cx="4126085" cy="1147456"/>
            <a:chOff x="892948" y="1997485"/>
            <a:chExt cx="5543346" cy="919917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76F5EA34-C934-A66B-59B3-08E5CBE740DB}"/>
                </a:ext>
              </a:extLst>
            </p:cNvPr>
            <p:cNvSpPr/>
            <p:nvPr/>
          </p:nvSpPr>
          <p:spPr>
            <a:xfrm>
              <a:off x="893365" y="1997485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69547424-B9FC-ADA1-02E2-013E798C018D}"/>
                </a:ext>
              </a:extLst>
            </p:cNvPr>
            <p:cNvSpPr txBox="1"/>
            <p:nvPr/>
          </p:nvSpPr>
          <p:spPr>
            <a:xfrm>
              <a:off x="892948" y="1997485"/>
              <a:ext cx="1727863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エラーの数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4D70368-934D-FE9F-DAEF-5663D457BDCD}"/>
              </a:ext>
            </a:extLst>
          </p:cNvPr>
          <p:cNvGrpSpPr/>
          <p:nvPr userDrawn="1"/>
        </p:nvGrpSpPr>
        <p:grpSpPr>
          <a:xfrm>
            <a:off x="852406" y="2994188"/>
            <a:ext cx="4126085" cy="1148314"/>
            <a:chOff x="892948" y="3195066"/>
            <a:chExt cx="5543346" cy="920605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695FDCC1-E58C-4B7C-4827-0C936232DBBB}"/>
                </a:ext>
              </a:extLst>
            </p:cNvPr>
            <p:cNvSpPr/>
            <p:nvPr/>
          </p:nvSpPr>
          <p:spPr>
            <a:xfrm>
              <a:off x="893365" y="3195754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D85F9A2-5851-CA20-CBF6-F8FD4D373C9E}"/>
                </a:ext>
              </a:extLst>
            </p:cNvPr>
            <p:cNvSpPr txBox="1"/>
            <p:nvPr/>
          </p:nvSpPr>
          <p:spPr>
            <a:xfrm>
              <a:off x="892948" y="3195066"/>
              <a:ext cx="3008312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混乱・迷いの数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BC399570-82DC-34CB-D4BB-E86965B7A6C1}"/>
              </a:ext>
            </a:extLst>
          </p:cNvPr>
          <p:cNvGrpSpPr/>
          <p:nvPr userDrawn="1"/>
        </p:nvGrpSpPr>
        <p:grpSpPr>
          <a:xfrm>
            <a:off x="852410" y="4240124"/>
            <a:ext cx="4125774" cy="1148104"/>
            <a:chOff x="867607" y="4464221"/>
            <a:chExt cx="5542929" cy="920436"/>
          </a:xfrm>
        </p:grpSpPr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E4E630E7-7242-CA00-DBEB-A97921CEDAAD}"/>
                </a:ext>
              </a:extLst>
            </p:cNvPr>
            <p:cNvSpPr/>
            <p:nvPr/>
          </p:nvSpPr>
          <p:spPr>
            <a:xfrm>
              <a:off x="867607" y="4464740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54CDB8D3-3024-9152-9E8B-49A15C23DB15}"/>
                </a:ext>
              </a:extLst>
            </p:cNvPr>
            <p:cNvSpPr txBox="1"/>
            <p:nvPr/>
          </p:nvSpPr>
          <p:spPr>
            <a:xfrm>
              <a:off x="867607" y="4464221"/>
              <a:ext cx="3050343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 anchor="t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成功</a:t>
              </a:r>
              <a:r>
                <a:rPr kumimoji="1" lang="en-US" altLang="ja-JP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/</a:t>
              </a:r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失敗</a:t>
              </a:r>
              <a:endParaRPr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28E4E382-A669-F63D-7CE6-D95EE1D7C6E4}"/>
              </a:ext>
            </a:extLst>
          </p:cNvPr>
          <p:cNvGrpSpPr/>
          <p:nvPr userDrawn="1"/>
        </p:nvGrpSpPr>
        <p:grpSpPr>
          <a:xfrm>
            <a:off x="852410" y="5485849"/>
            <a:ext cx="4125774" cy="1148540"/>
            <a:chOff x="867607" y="5492893"/>
            <a:chExt cx="5542929" cy="920786"/>
          </a:xfrm>
        </p:grpSpPr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31704817-C981-F9AF-8714-806C033776CE}"/>
                </a:ext>
              </a:extLst>
            </p:cNvPr>
            <p:cNvSpPr/>
            <p:nvPr userDrawn="1"/>
          </p:nvSpPr>
          <p:spPr>
            <a:xfrm>
              <a:off x="867607" y="5493762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ED8141A1-7D73-230D-E98D-821B97129332}"/>
                </a:ext>
              </a:extLst>
            </p:cNvPr>
            <p:cNvSpPr txBox="1"/>
            <p:nvPr/>
          </p:nvSpPr>
          <p:spPr>
            <a:xfrm>
              <a:off x="867607" y="5492893"/>
              <a:ext cx="1972231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 anchor="t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難易度評価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AB02CCA-782A-AD3A-A9DF-D953E01BFA02}"/>
              </a:ext>
            </a:extLst>
          </p:cNvPr>
          <p:cNvSpPr txBox="1"/>
          <p:nvPr userDrawn="1"/>
        </p:nvSpPr>
        <p:spPr>
          <a:xfrm>
            <a:off x="5271608" y="1321037"/>
            <a:ext cx="1335910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観察メモ</a:t>
            </a:r>
            <a:endParaRPr kumimoji="1" lang="en-US" altLang="ja-JP" sz="1600" b="1" i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9725C18-BC66-64F6-2D17-FF365429B3F1}"/>
              </a:ext>
            </a:extLst>
          </p:cNvPr>
          <p:cNvSpPr txBox="1"/>
          <p:nvPr userDrawn="1"/>
        </p:nvSpPr>
        <p:spPr>
          <a:xfrm>
            <a:off x="5271608" y="1749110"/>
            <a:ext cx="5961811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lang="ja-JP" altLang="en-US" sz="16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気づいた点や観察結果を記入してください</a:t>
            </a:r>
            <a:endParaRPr kumimoji="1" lang="en-US" altLang="ja-JP" sz="16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88965C8A-1680-FDA8-6B63-044F135AB7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76935" y="2176324"/>
            <a:ext cx="7170802" cy="429762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5" name="テキスト プレースホルダー 53">
            <a:extLst>
              <a:ext uri="{FF2B5EF4-FFF2-40B4-BE49-F238E27FC236}">
                <a16:creationId xmlns:a16="http://schemas.microsoft.com/office/drawing/2014/main" id="{38856E59-9FBE-BFD1-71E8-4FFAE7AD2E7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5871" y="2099154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6" name="テキスト プレースホルダー 53">
            <a:extLst>
              <a:ext uri="{FF2B5EF4-FFF2-40B4-BE49-F238E27FC236}">
                <a16:creationId xmlns:a16="http://schemas.microsoft.com/office/drawing/2014/main" id="{51E6B605-22FE-9277-C65C-94B5F6CCAF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9519" y="3313805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7" name="テキスト プレースホルダー 53">
            <a:extLst>
              <a:ext uri="{FF2B5EF4-FFF2-40B4-BE49-F238E27FC236}">
                <a16:creationId xmlns:a16="http://schemas.microsoft.com/office/drawing/2014/main" id="{384D2A50-2D89-E12F-6F85-07019A85B8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5871" y="4569399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0" name="円/楕円 59">
            <a:extLst>
              <a:ext uri="{FF2B5EF4-FFF2-40B4-BE49-F238E27FC236}">
                <a16:creationId xmlns:a16="http://schemas.microsoft.com/office/drawing/2014/main" id="{CB9D8FA1-1D55-E8EE-AD47-40BF69CE5141}"/>
              </a:ext>
            </a:extLst>
          </p:cNvPr>
          <p:cNvSpPr/>
          <p:nvPr/>
        </p:nvSpPr>
        <p:spPr>
          <a:xfrm>
            <a:off x="167533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>
            <a:extLst>
              <a:ext uri="{FF2B5EF4-FFF2-40B4-BE49-F238E27FC236}">
                <a16:creationId xmlns:a16="http://schemas.microsoft.com/office/drawing/2014/main" id="{19FA4B37-A6BB-1BCB-6A32-F38DF7C314E5}"/>
              </a:ext>
            </a:extLst>
          </p:cNvPr>
          <p:cNvSpPr/>
          <p:nvPr/>
        </p:nvSpPr>
        <p:spPr>
          <a:xfrm>
            <a:off x="219734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>
            <a:extLst>
              <a:ext uri="{FF2B5EF4-FFF2-40B4-BE49-F238E27FC236}">
                <a16:creationId xmlns:a16="http://schemas.microsoft.com/office/drawing/2014/main" id="{E128DD7B-9F52-137D-9FDA-2009762C16AD}"/>
              </a:ext>
            </a:extLst>
          </p:cNvPr>
          <p:cNvSpPr/>
          <p:nvPr/>
        </p:nvSpPr>
        <p:spPr>
          <a:xfrm>
            <a:off x="271935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>
            <a:extLst>
              <a:ext uri="{FF2B5EF4-FFF2-40B4-BE49-F238E27FC236}">
                <a16:creationId xmlns:a16="http://schemas.microsoft.com/office/drawing/2014/main" id="{2640F23C-D0AF-0E9E-2DC4-920BBE98AADF}"/>
              </a:ext>
            </a:extLst>
          </p:cNvPr>
          <p:cNvSpPr/>
          <p:nvPr/>
        </p:nvSpPr>
        <p:spPr>
          <a:xfrm>
            <a:off x="324136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/楕円 63">
            <a:extLst>
              <a:ext uri="{FF2B5EF4-FFF2-40B4-BE49-F238E27FC236}">
                <a16:creationId xmlns:a16="http://schemas.microsoft.com/office/drawing/2014/main" id="{6F86F1BA-0824-2F6B-C02A-9904895C9502}"/>
              </a:ext>
            </a:extLst>
          </p:cNvPr>
          <p:cNvSpPr/>
          <p:nvPr/>
        </p:nvSpPr>
        <p:spPr>
          <a:xfrm>
            <a:off x="378615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344CF61-6967-849C-7287-4AE90C98E185}"/>
              </a:ext>
            </a:extLst>
          </p:cNvPr>
          <p:cNvSpPr txBox="1"/>
          <p:nvPr/>
        </p:nvSpPr>
        <p:spPr>
          <a:xfrm>
            <a:off x="4376320" y="6013781"/>
            <a:ext cx="43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高</a:t>
            </a:r>
            <a:endParaRPr kumimoji="1" lang="en-US" altLang="ja-JP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176AC669-C540-F2EE-3665-58DED067B624}"/>
              </a:ext>
            </a:extLst>
          </p:cNvPr>
          <p:cNvSpPr txBox="1"/>
          <p:nvPr/>
        </p:nvSpPr>
        <p:spPr>
          <a:xfrm>
            <a:off x="1117554" y="6023508"/>
            <a:ext cx="43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低</a:t>
            </a:r>
            <a:endParaRPr kumimoji="1" lang="en-US" altLang="ja-JP"/>
          </a:p>
        </p:txBody>
      </p:sp>
      <p:sp>
        <p:nvSpPr>
          <p:cNvPr id="82" name="テキスト プレースホルダー 53">
            <a:extLst>
              <a:ext uri="{FF2B5EF4-FFF2-40B4-BE49-F238E27FC236}">
                <a16:creationId xmlns:a16="http://schemas.microsoft.com/office/drawing/2014/main" id="{90FF5FB8-7F69-1D48-EB25-FCFC2B5FAE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83" name="テキスト プレースホルダー 53">
            <a:extLst>
              <a:ext uri="{FF2B5EF4-FFF2-40B4-BE49-F238E27FC236}">
                <a16:creationId xmlns:a16="http://schemas.microsoft.com/office/drawing/2014/main" id="{7F265A77-8A1D-4C92-2ACF-80DE77B604F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" name="テキスト プレースホルダー 53">
            <a:extLst>
              <a:ext uri="{FF2B5EF4-FFF2-40B4-BE49-F238E27FC236}">
                <a16:creationId xmlns:a16="http://schemas.microsoft.com/office/drawing/2014/main" id="{F5C503BC-407C-B08B-7CF2-D9B3D5C6A7D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62951" y="1389243"/>
            <a:ext cx="2261406" cy="239716"/>
          </a:xfrm>
          <a:prstGeom prst="rect">
            <a:avLst/>
          </a:prstGeom>
        </p:spPr>
        <p:txBody>
          <a:bodyPr anchor="ctr"/>
          <a:lstStyle>
            <a:lvl1pPr algn="l">
              <a:buNone/>
              <a:defRPr sz="14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322931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sa/4.0/" TargetMode="External"/><Relationship Id="rId5" Type="http://schemas.openxmlformats.org/officeDocument/2006/relationships/hyperlink" Target="https://www.gov-toolbox.jp/" TargetMode="Externa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209E70-A143-F485-D656-217234D946F3}"/>
              </a:ext>
            </a:extLst>
          </p:cNvPr>
          <p:cNvSpPr txBox="1"/>
          <p:nvPr userDrawn="1"/>
        </p:nvSpPr>
        <p:spPr>
          <a:xfrm>
            <a:off x="615870" y="7043390"/>
            <a:ext cx="80695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>
                <a:latin typeface="Yu Gothic" panose="020B0400000000000000" pitchFamily="34" charset="-128"/>
                <a:ea typeface="Yu Gothic" panose="020B0400000000000000" pitchFamily="34" charset="-128"/>
              </a:rPr>
              <a:t>注）</a:t>
            </a:r>
            <a:r>
              <a:rPr lang="ja-JP" altLang="en-US" sz="80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「課題解決ツールボックス ご利用条件」に準拠してご利用ください（</a:t>
            </a:r>
            <a:r>
              <a:rPr lang="en" altLang="ja-JP" sz="800">
                <a:effectLst/>
                <a:latin typeface="Yu Gothic" panose="020B0400000000000000" pitchFamily="34" charset="-128"/>
                <a:ea typeface="Yu Gothic" panose="020B0400000000000000" pitchFamily="34" charset="-128"/>
                <a:hlinkClick r:id="rId5" tooltip="https://www.gov-toolbox.jp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https://www.gov-toolbox.jp/</a:t>
            </a:r>
            <a:r>
              <a:rPr lang="en" altLang="ja-JP" sz="80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#terms</a:t>
            </a:r>
            <a:r>
              <a:rPr lang="ja-JP" altLang="en" sz="800"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endParaRPr lang="ja-JP" altLang="en-US" sz="8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C06A89CB-DEBF-D819-F971-CF4FD0331398}"/>
              </a:ext>
            </a:extLst>
          </p:cNvPr>
          <p:cNvSpPr txBox="1"/>
          <p:nvPr userDrawn="1"/>
        </p:nvSpPr>
        <p:spPr>
          <a:xfrm>
            <a:off x="598488" y="347460"/>
            <a:ext cx="672912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課題解決ツールボックス 実践ガイド </a:t>
            </a:r>
            <a:r>
              <a:rPr lang="ja-JP" altLang="en-US" sz="1200" b="1" i="0" spc="10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Gen Shin Gothic P Bold"/>
              </a:rPr>
              <a:t>「ユーザビリティテスト」ワークシート</a:t>
            </a:r>
            <a:endParaRPr lang="en" altLang="ja-JP" sz="1200" b="1" i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テキスト プレースホルダー 1">
            <a:extLst>
              <a:ext uri="{FF2B5EF4-FFF2-40B4-BE49-F238E27FC236}">
                <a16:creationId xmlns:a16="http://schemas.microsoft.com/office/drawing/2014/main" id="{4895F8B0-3854-0C1B-111B-B3A66010F82E}"/>
              </a:ext>
            </a:extLst>
          </p:cNvPr>
          <p:cNvSpPr txBox="1">
            <a:spLocks/>
          </p:cNvSpPr>
          <p:nvPr userDrawn="1"/>
        </p:nvSpPr>
        <p:spPr>
          <a:xfrm>
            <a:off x="708858" y="7280542"/>
            <a:ext cx="11057041" cy="248137"/>
          </a:xfrm>
          <a:prstGeom prst="rect">
            <a:avLst/>
          </a:prstGeom>
        </p:spPr>
        <p:txBody>
          <a:bodyPr lIns="0" tIns="0" rIns="0" bIns="0" numCol="1" anchor="t"/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" altLang="ja-JP" sz="800" b="0" i="0">
                <a:effectLst/>
                <a:latin typeface="+mn-ea"/>
              </a:rPr>
              <a:t>Used as a reference 'Business Model Canvas' </a:t>
            </a:r>
            <a:r>
              <a:rPr lang="en" altLang="ja-JP" sz="800" b="0" i="0" err="1">
                <a:effectLst/>
                <a:latin typeface="+mn-ea"/>
              </a:rPr>
              <a:t>Strategyzer.com</a:t>
            </a:r>
            <a:br>
              <a:rPr lang="en" altLang="ja-JP" sz="800" b="0" i="0">
                <a:effectLst/>
                <a:latin typeface="+mn-ea"/>
              </a:rPr>
            </a:br>
            <a:r>
              <a:rPr lang="en" altLang="ja-JP" sz="800" b="0" i="0">
                <a:effectLst/>
                <a:latin typeface="+mn-ea"/>
              </a:rPr>
              <a:t>This work is licensed under the Creative Commons Attribution-</a:t>
            </a:r>
            <a:r>
              <a:rPr lang="en" altLang="ja-JP" sz="800" b="0" i="0" err="1">
                <a:effectLst/>
                <a:latin typeface="+mn-ea"/>
              </a:rPr>
              <a:t>ShareAlike</a:t>
            </a:r>
            <a:r>
              <a:rPr lang="en" altLang="ja-JP" sz="800" b="0" i="0">
                <a:effectLst/>
                <a:latin typeface="+mn-ea"/>
              </a:rPr>
              <a:t> 4.0 International License. To view a copy of this license, visit</a:t>
            </a:r>
            <a:r>
              <a:rPr lang="en" altLang="ja-JP" sz="800">
                <a:latin typeface="+mn-ea"/>
              </a:rPr>
              <a:t>  </a:t>
            </a:r>
            <a:r>
              <a:rPr lang="en" altLang="ja-JP" sz="800" b="0" i="0">
                <a:effectLst/>
                <a:latin typeface="+mn-ea"/>
                <a:hlinkClick r:id="rId6" tooltip="http://creativecommons.org/licenses/by-sa/4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http://creativecommons.org/licenses/by-sa/4.0/</a:t>
            </a:r>
            <a:r>
              <a:rPr lang="en" altLang="ja-JP" sz="800" b="0" i="0">
                <a:effectLst/>
                <a:latin typeface="+mn-ea"/>
              </a:rPr>
              <a:t>.</a:t>
            </a:r>
          </a:p>
        </p:txBody>
      </p:sp>
      <p:pic>
        <p:nvPicPr>
          <p:cNvPr id="5" name="Picture 2" descr="by-sa">
            <a:extLst>
              <a:ext uri="{FF2B5EF4-FFF2-40B4-BE49-F238E27FC236}">
                <a16:creationId xmlns:a16="http://schemas.microsoft.com/office/drawing/2014/main" id="{3430FBFB-00A0-F3A8-4187-2AD6033E3D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756" y="7170122"/>
            <a:ext cx="847532" cy="29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5">
            <a:extLst>
              <a:ext uri="{FF2B5EF4-FFF2-40B4-BE49-F238E27FC236}">
                <a16:creationId xmlns:a16="http://schemas.microsoft.com/office/drawing/2014/main" id="{70CB6466-D62B-5A1F-0E07-767025331283}"/>
              </a:ext>
            </a:extLst>
          </p:cNvPr>
          <p:cNvSpPr txBox="1"/>
          <p:nvPr userDrawn="1"/>
        </p:nvSpPr>
        <p:spPr>
          <a:xfrm>
            <a:off x="10630390" y="348358"/>
            <a:ext cx="220867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algn="r" fontAlgn="ctr">
              <a:spcBef>
                <a:spcPts val="100"/>
              </a:spcBef>
            </a:pPr>
            <a:r>
              <a:rPr lang="en" altLang="ja-JP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2026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年</a:t>
            </a:r>
            <a:r>
              <a:rPr lang="en-US" altLang="ja-JP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月</a:t>
            </a:r>
            <a:endParaRPr lang="en" altLang="ja-JP" sz="1200" b="1" i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4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 userDrawn="1">
          <p15:clr>
            <a:srgbClr val="F26B43"/>
          </p15:clr>
        </p15:guide>
        <p15:guide id="2" pos="4233" userDrawn="1">
          <p15:clr>
            <a:srgbClr val="F26B43"/>
          </p15:clr>
        </p15:guide>
        <p15:guide id="3" orient="horz" pos="2381" userDrawn="1">
          <p15:clr>
            <a:srgbClr val="F26B43"/>
          </p15:clr>
        </p15:guide>
        <p15:guide id="4" orient="horz" pos="4422" userDrawn="1">
          <p15:clr>
            <a:srgbClr val="F26B43"/>
          </p15:clr>
        </p15:guide>
        <p15:guide id="5" pos="377" userDrawn="1">
          <p15:clr>
            <a:srgbClr val="F26B43"/>
          </p15:clr>
        </p15:guide>
        <p15:guide id="6" pos="80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07596-0D19-ED41-E1EB-7EBF5B811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プレースホルダー 33">
            <a:extLst>
              <a:ext uri="{FF2B5EF4-FFF2-40B4-BE49-F238E27FC236}">
                <a16:creationId xmlns:a16="http://schemas.microsoft.com/office/drawing/2014/main" id="{ABD4064D-4068-EFF2-207A-F0778B358E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5" name="テキスト プレースホルダー 34">
            <a:extLst>
              <a:ext uri="{FF2B5EF4-FFF2-40B4-BE49-F238E27FC236}">
                <a16:creationId xmlns:a16="http://schemas.microsoft.com/office/drawing/2014/main" id="{8ABD8107-0E76-7260-3BD6-112A802D71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6" name="テキスト プレースホルダー 35">
            <a:extLst>
              <a:ext uri="{FF2B5EF4-FFF2-40B4-BE49-F238E27FC236}">
                <a16:creationId xmlns:a16="http://schemas.microsoft.com/office/drawing/2014/main" id="{E2D4A3E8-EAF0-E94F-3420-B872C6E604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7" name="テキスト プレースホルダー 36">
            <a:extLst>
              <a:ext uri="{FF2B5EF4-FFF2-40B4-BE49-F238E27FC236}">
                <a16:creationId xmlns:a16="http://schemas.microsoft.com/office/drawing/2014/main" id="{33F5E7A6-E55C-41CD-A203-BC096B4EB2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8" name="テキスト プレースホルダー 37">
            <a:extLst>
              <a:ext uri="{FF2B5EF4-FFF2-40B4-BE49-F238E27FC236}">
                <a16:creationId xmlns:a16="http://schemas.microsoft.com/office/drawing/2014/main" id="{58349D6B-8BEC-DE65-06DB-2B0963C867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9" name="テキスト プレースホルダー 38">
            <a:extLst>
              <a:ext uri="{FF2B5EF4-FFF2-40B4-BE49-F238E27FC236}">
                <a16:creationId xmlns:a16="http://schemas.microsoft.com/office/drawing/2014/main" id="{0EB3786F-190F-F533-86B6-6CD31D0711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0" name="テキスト プレースホルダー 39">
            <a:extLst>
              <a:ext uri="{FF2B5EF4-FFF2-40B4-BE49-F238E27FC236}">
                <a16:creationId xmlns:a16="http://schemas.microsoft.com/office/drawing/2014/main" id="{CE185946-BC61-5F55-D263-9234C3DA1F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1" name="テキスト プレースホルダー 40">
            <a:extLst>
              <a:ext uri="{FF2B5EF4-FFF2-40B4-BE49-F238E27FC236}">
                <a16:creationId xmlns:a16="http://schemas.microsoft.com/office/drawing/2014/main" id="{3F7BF644-0693-4F2D-7D0A-3782C6DACF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2" name="テキスト プレースホルダー 41">
            <a:extLst>
              <a:ext uri="{FF2B5EF4-FFF2-40B4-BE49-F238E27FC236}">
                <a16:creationId xmlns:a16="http://schemas.microsoft.com/office/drawing/2014/main" id="{E4846589-0182-F179-3ACF-4C4EE95A56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3" name="テキスト プレースホルダー 42">
            <a:extLst>
              <a:ext uri="{FF2B5EF4-FFF2-40B4-BE49-F238E27FC236}">
                <a16:creationId xmlns:a16="http://schemas.microsoft.com/office/drawing/2014/main" id="{929811D7-61D8-D9E4-FEF0-AAAB5D3695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4" name="テキスト プレースホルダー 43">
            <a:extLst>
              <a:ext uri="{FF2B5EF4-FFF2-40B4-BE49-F238E27FC236}">
                <a16:creationId xmlns:a16="http://schemas.microsoft.com/office/drawing/2014/main" id="{298287CC-0086-59DC-6045-2E9D3301BB5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5" name="テキスト プレースホルダー 44">
            <a:extLst>
              <a:ext uri="{FF2B5EF4-FFF2-40B4-BE49-F238E27FC236}">
                <a16:creationId xmlns:a16="http://schemas.microsoft.com/office/drawing/2014/main" id="{3CE79A63-AF27-2592-B7F1-658CFAA80B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6" name="テキスト プレースホルダー 45">
            <a:extLst>
              <a:ext uri="{FF2B5EF4-FFF2-40B4-BE49-F238E27FC236}">
                <a16:creationId xmlns:a16="http://schemas.microsoft.com/office/drawing/2014/main" id="{69F59B65-1EB7-1DFE-9000-7643D329E2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7" name="テキスト プレースホルダー 46">
            <a:extLst>
              <a:ext uri="{FF2B5EF4-FFF2-40B4-BE49-F238E27FC236}">
                <a16:creationId xmlns:a16="http://schemas.microsoft.com/office/drawing/2014/main" id="{5DD0C490-FDDB-142E-C3B7-00B08C0E00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8" name="テキスト プレースホルダー 47">
            <a:extLst>
              <a:ext uri="{FF2B5EF4-FFF2-40B4-BE49-F238E27FC236}">
                <a16:creationId xmlns:a16="http://schemas.microsoft.com/office/drawing/2014/main" id="{F627915C-1D66-9BFF-0EEF-F7AFF3E040E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9" name="テキスト プレースホルダー 48">
            <a:extLst>
              <a:ext uri="{FF2B5EF4-FFF2-40B4-BE49-F238E27FC236}">
                <a16:creationId xmlns:a16="http://schemas.microsoft.com/office/drawing/2014/main" id="{1DB45B68-8139-2805-F527-474D9DFFF8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0" name="テキスト プレースホルダー 49">
            <a:extLst>
              <a:ext uri="{FF2B5EF4-FFF2-40B4-BE49-F238E27FC236}">
                <a16:creationId xmlns:a16="http://schemas.microsoft.com/office/drawing/2014/main" id="{5F7E6C42-E062-FD74-662F-140C1A5586A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1" name="テキスト プレースホルダー 50">
            <a:extLst>
              <a:ext uri="{FF2B5EF4-FFF2-40B4-BE49-F238E27FC236}">
                <a16:creationId xmlns:a16="http://schemas.microsoft.com/office/drawing/2014/main" id="{BBDE1A16-0E37-C0B6-DA44-3ABAF221625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765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A57A5AA1-2897-715C-0A66-8B865FE762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F822EA-43D4-89FE-9859-09408A62C5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90169" y="2098428"/>
            <a:ext cx="7254231" cy="17421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ECA874D-4044-313C-D05F-9E3CB73068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90169" y="4944058"/>
            <a:ext cx="7254231" cy="15840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00B1133-219A-682B-E1E4-18D348A7019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A3E53DE4-0111-A4E8-D21B-5AAFEB15ECF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945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661F64-0C2E-6628-10BA-424E91940C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14006" y="2213395"/>
            <a:ext cx="7002818" cy="429762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4BB795-C745-0BF6-78E8-B7715F4D9E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0585" y="2086797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6B30621-6A52-5AFD-2B33-DD5633E006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70585" y="3338519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591838-6A2A-9BBD-6CDB-D3C7553C57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0585" y="4581756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81EE235-AEA0-9154-26CF-DA1FD3BD23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8B66E71E-0984-A989-D78E-06496F344E5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522AB379-4D16-3620-E1B9-5BAEA84F014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162951" y="1401600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1" name="円/楕円 59">
            <a:extLst>
              <a:ext uri="{FF2B5EF4-FFF2-40B4-BE49-F238E27FC236}">
                <a16:creationId xmlns:a16="http://schemas.microsoft.com/office/drawing/2014/main" id="{41059369-FCF6-DBDF-3659-33A362C4A979}"/>
              </a:ext>
            </a:extLst>
          </p:cNvPr>
          <p:cNvSpPr/>
          <p:nvPr/>
        </p:nvSpPr>
        <p:spPr>
          <a:xfrm>
            <a:off x="2721071" y="5975347"/>
            <a:ext cx="430767" cy="43076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9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 2013 - 2022">
  <a:themeElements>
    <a:clrScheme name="実践ガイド">
      <a:dk1>
        <a:srgbClr val="343434"/>
      </a:dk1>
      <a:lt1>
        <a:srgbClr val="FFFFFF"/>
      </a:lt1>
      <a:dk2>
        <a:srgbClr val="0C4CAE"/>
      </a:dk2>
      <a:lt2>
        <a:srgbClr val="E9F5FB"/>
      </a:lt2>
      <a:accent1>
        <a:srgbClr val="C71A5C"/>
      </a:accent1>
      <a:accent2>
        <a:srgbClr val="FDCDDF"/>
      </a:accent2>
      <a:accent3>
        <a:srgbClr val="0C7804"/>
      </a:accent3>
      <a:accent4>
        <a:srgbClr val="F0F7EF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20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 テーマ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498AC15FEC14699BC70617EE1B1DA" ma:contentTypeVersion="13" ma:contentTypeDescription="新しいドキュメントを作成します。" ma:contentTypeScope="" ma:versionID="7f099d921a214dff7315267b56faef64">
  <xsd:schema xmlns:xsd="http://www.w3.org/2001/XMLSchema" xmlns:xs="http://www.w3.org/2001/XMLSchema" xmlns:p="http://schemas.microsoft.com/office/2006/metadata/properties" xmlns:ns2="851d224e-8942-403d-bf16-ca7fa7b60d71" xmlns:ns3="b3517003-62cc-4ef6-89d8-d5dec8a5ef31" targetNamespace="http://schemas.microsoft.com/office/2006/metadata/properties" ma:root="true" ma:fieldsID="ef8eb396b34a0703fffde2c3231c6732" ns2:_="" ns3:_="">
    <xsd:import namespace="851d224e-8942-403d-bf16-ca7fa7b60d71"/>
    <xsd:import namespace="b3517003-62cc-4ef6-89d8-d5dec8a5ef31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1d224e-8942-403d-bf16-ca7fa7b60d7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00840102-ec02-4062-9e22-5727de8fe4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17003-62cc-4ef6-89d8-d5dec8a5ef31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9ab5b8b-fe98-4334-b81a-71c37a69ef6c}" ma:internalName="TaxCatchAll" ma:showField="CatchAllData" ma:web="b3517003-62cc-4ef6-89d8-d5dec8a5e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3517003-62cc-4ef6-89d8-d5dec8a5ef31">
      <UserInfo>
        <DisplayName>CTD メンバー</DisplayName>
        <AccountId>7</AccountId>
        <AccountType/>
      </UserInfo>
    </SharedWithUsers>
    <TaxCatchAll xmlns="b3517003-62cc-4ef6-89d8-d5dec8a5ef31" xsi:nil="true"/>
    <lcf76f155ced4ddcb4097134ff3c332f xmlns="851d224e-8942-403d-bf16-ca7fa7b60d7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E6A80C-3DE5-4ECF-B95B-28B1FF2739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31DAB6-7861-4212-8D22-E931439BA720}">
  <ds:schemaRefs>
    <ds:schemaRef ds:uri="851d224e-8942-403d-bf16-ca7fa7b60d71"/>
    <ds:schemaRef ds:uri="b3517003-62cc-4ef6-89d8-d5dec8a5ef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9CC19A1-C445-47BA-96F1-37C2F09653A9}">
  <ds:schemaRefs>
    <ds:schemaRef ds:uri="851d224e-8942-403d-bf16-ca7fa7b60d71"/>
    <ds:schemaRef ds:uri="b3517003-62cc-4ef6-89d8-d5dec8a5ef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</Words>
  <Application>Microsoft Office PowerPoint</Application>
  <PresentationFormat>ユーザー設定</PresentationFormat>
  <Paragraphs>1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游ゴシック</vt:lpstr>
      <vt:lpstr>Arial</vt:lpstr>
      <vt:lpstr>Helvetica</vt:lpstr>
      <vt:lpstr>Office テーマ 2013 - 2022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遠藤 紅</dc:creator>
  <cp:keywords/>
  <dc:description/>
  <cp:lastModifiedBy>狩野英司</cp:lastModifiedBy>
  <cp:revision>1</cp:revision>
  <cp:lastPrinted>2023-03-14T07:25:45Z</cp:lastPrinted>
  <dcterms:created xsi:type="dcterms:W3CDTF">2022-12-23T01:46:43Z</dcterms:created>
  <dcterms:modified xsi:type="dcterms:W3CDTF">2025-12-25T12:22:41Z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0x010100582498AC15FEC14699BC70617EE1B1DA</vt:lpwstr>
  </property>
  <property fmtid="{D5CDD505-2E9C-101B-9397-08002B2CF9AE}" pid="3" name="MediaServiceImageTags">
    <vt:lpwstr/>
  </property>
</Properties>
</file>